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 id="2147483732" r:id="rId5"/>
  </p:sldMasterIdLst>
  <p:notesMasterIdLst>
    <p:notesMasterId r:id="rId15"/>
  </p:notesMasterIdLst>
  <p:sldIdLst>
    <p:sldId id="956" r:id="rId6"/>
    <p:sldId id="989" r:id="rId7"/>
    <p:sldId id="984" r:id="rId8"/>
    <p:sldId id="988" r:id="rId9"/>
    <p:sldId id="992" r:id="rId10"/>
    <p:sldId id="334" r:id="rId11"/>
    <p:sldId id="345" r:id="rId12"/>
    <p:sldId id="476" r:id="rId13"/>
    <p:sldId id="9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7200"/>
    <a:srgbClr val="232D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792377-2AC3-4BD7-ABF4-285512BFE7C8}" v="50" dt="2024-05-03T18:11:50.7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92"/>
    <p:restoredTop sz="57790"/>
  </p:normalViewPr>
  <p:slideViewPr>
    <p:cSldViewPr snapToGrid="0">
      <p:cViewPr varScale="1">
        <p:scale>
          <a:sx n="32" d="100"/>
          <a:sy n="32" d="100"/>
        </p:scale>
        <p:origin x="161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berly Robinson" userId="0a8c6816-5a12-4238-93c3-091371f0832b" providerId="ADAL" clId="{56792377-2AC3-4BD7-ABF4-285512BFE7C8}"/>
    <pc:docChg chg="undo redo custSel addSld delSld modSld sldOrd delMainMaster">
      <pc:chgData name="Kimberly Robinson" userId="0a8c6816-5a12-4238-93c3-091371f0832b" providerId="ADAL" clId="{56792377-2AC3-4BD7-ABF4-285512BFE7C8}" dt="2024-05-03T18:19:50.279" v="1983" actId="2711"/>
      <pc:docMkLst>
        <pc:docMk/>
      </pc:docMkLst>
      <pc:sldChg chg="del">
        <pc:chgData name="Kimberly Robinson" userId="0a8c6816-5a12-4238-93c3-091371f0832b" providerId="ADAL" clId="{56792377-2AC3-4BD7-ABF4-285512BFE7C8}" dt="2024-04-30T15:08:37.312" v="345" actId="2696"/>
        <pc:sldMkLst>
          <pc:docMk/>
          <pc:sldMk cId="2074497420" sldId="257"/>
        </pc:sldMkLst>
      </pc:sldChg>
      <pc:sldChg chg="del">
        <pc:chgData name="Kimberly Robinson" userId="0a8c6816-5a12-4238-93c3-091371f0832b" providerId="ADAL" clId="{56792377-2AC3-4BD7-ABF4-285512BFE7C8}" dt="2024-04-30T15:08:04.716" v="317" actId="2696"/>
        <pc:sldMkLst>
          <pc:docMk/>
          <pc:sldMk cId="152375842" sldId="258"/>
        </pc:sldMkLst>
      </pc:sldChg>
      <pc:sldChg chg="del">
        <pc:chgData name="Kimberly Robinson" userId="0a8c6816-5a12-4238-93c3-091371f0832b" providerId="ADAL" clId="{56792377-2AC3-4BD7-ABF4-285512BFE7C8}" dt="2024-04-30T15:08:06.999" v="318" actId="2696"/>
        <pc:sldMkLst>
          <pc:docMk/>
          <pc:sldMk cId="3700832608" sldId="259"/>
        </pc:sldMkLst>
      </pc:sldChg>
      <pc:sldChg chg="del">
        <pc:chgData name="Kimberly Robinson" userId="0a8c6816-5a12-4238-93c3-091371f0832b" providerId="ADAL" clId="{56792377-2AC3-4BD7-ABF4-285512BFE7C8}" dt="2024-04-30T15:08:09.508" v="319" actId="2696"/>
        <pc:sldMkLst>
          <pc:docMk/>
          <pc:sldMk cId="846867567" sldId="260"/>
        </pc:sldMkLst>
      </pc:sldChg>
      <pc:sldChg chg="del">
        <pc:chgData name="Kimberly Robinson" userId="0a8c6816-5a12-4238-93c3-091371f0832b" providerId="ADAL" clId="{56792377-2AC3-4BD7-ABF4-285512BFE7C8}" dt="2024-04-30T15:08:29" v="320" actId="2696"/>
        <pc:sldMkLst>
          <pc:docMk/>
          <pc:sldMk cId="782883376" sldId="261"/>
        </pc:sldMkLst>
      </pc:sldChg>
      <pc:sldChg chg="del">
        <pc:chgData name="Kimberly Robinson" userId="0a8c6816-5a12-4238-93c3-091371f0832b" providerId="ADAL" clId="{56792377-2AC3-4BD7-ABF4-285512BFE7C8}" dt="2024-04-30T15:08:29.801" v="321" actId="2696"/>
        <pc:sldMkLst>
          <pc:docMk/>
          <pc:sldMk cId="878607139" sldId="262"/>
        </pc:sldMkLst>
      </pc:sldChg>
      <pc:sldChg chg="del">
        <pc:chgData name="Kimberly Robinson" userId="0a8c6816-5a12-4238-93c3-091371f0832b" providerId="ADAL" clId="{56792377-2AC3-4BD7-ABF4-285512BFE7C8}" dt="2024-04-30T15:08:40.577" v="351" actId="2696"/>
        <pc:sldMkLst>
          <pc:docMk/>
          <pc:sldMk cId="1053595304" sldId="263"/>
        </pc:sldMkLst>
      </pc:sldChg>
      <pc:sldChg chg="del">
        <pc:chgData name="Kimberly Robinson" userId="0a8c6816-5a12-4238-93c3-091371f0832b" providerId="ADAL" clId="{56792377-2AC3-4BD7-ABF4-285512BFE7C8}" dt="2024-04-30T15:08:31.360" v="323" actId="2696"/>
        <pc:sldMkLst>
          <pc:docMk/>
          <pc:sldMk cId="981675332" sldId="268"/>
        </pc:sldMkLst>
      </pc:sldChg>
      <pc:sldChg chg="del">
        <pc:chgData name="Kimberly Robinson" userId="0a8c6816-5a12-4238-93c3-091371f0832b" providerId="ADAL" clId="{56792377-2AC3-4BD7-ABF4-285512BFE7C8}" dt="2024-04-30T15:08:34.437" v="332" actId="2696"/>
        <pc:sldMkLst>
          <pc:docMk/>
          <pc:sldMk cId="0" sldId="269"/>
        </pc:sldMkLst>
      </pc:sldChg>
      <pc:sldChg chg="del">
        <pc:chgData name="Kimberly Robinson" userId="0a8c6816-5a12-4238-93c3-091371f0832b" providerId="ADAL" clId="{56792377-2AC3-4BD7-ABF4-285512BFE7C8}" dt="2024-04-30T15:08:34.848" v="334" actId="2696"/>
        <pc:sldMkLst>
          <pc:docMk/>
          <pc:sldMk cId="0" sldId="270"/>
        </pc:sldMkLst>
      </pc:sldChg>
      <pc:sldChg chg="del">
        <pc:chgData name="Kimberly Robinson" userId="0a8c6816-5a12-4238-93c3-091371f0832b" providerId="ADAL" clId="{56792377-2AC3-4BD7-ABF4-285512BFE7C8}" dt="2024-04-30T15:08:30.467" v="322" actId="2696"/>
        <pc:sldMkLst>
          <pc:docMk/>
          <pc:sldMk cId="62909538" sldId="272"/>
        </pc:sldMkLst>
      </pc:sldChg>
      <pc:sldChg chg="del">
        <pc:chgData name="Kimberly Robinson" userId="0a8c6816-5a12-4238-93c3-091371f0832b" providerId="ADAL" clId="{56792377-2AC3-4BD7-ABF4-285512BFE7C8}" dt="2024-04-30T15:08:31.788" v="324" actId="2696"/>
        <pc:sldMkLst>
          <pc:docMk/>
          <pc:sldMk cId="2510402572" sldId="273"/>
        </pc:sldMkLst>
      </pc:sldChg>
      <pc:sldChg chg="del">
        <pc:chgData name="Kimberly Robinson" userId="0a8c6816-5a12-4238-93c3-091371f0832b" providerId="ADAL" clId="{56792377-2AC3-4BD7-ABF4-285512BFE7C8}" dt="2024-04-30T15:08:32.245" v="325" actId="2696"/>
        <pc:sldMkLst>
          <pc:docMk/>
          <pc:sldMk cId="2925286574" sldId="274"/>
        </pc:sldMkLst>
      </pc:sldChg>
      <pc:sldChg chg="del">
        <pc:chgData name="Kimberly Robinson" userId="0a8c6816-5a12-4238-93c3-091371f0832b" providerId="ADAL" clId="{56792377-2AC3-4BD7-ABF4-285512BFE7C8}" dt="2024-04-30T15:08:32.529" v="326" actId="2696"/>
        <pc:sldMkLst>
          <pc:docMk/>
          <pc:sldMk cId="2807694457" sldId="275"/>
        </pc:sldMkLst>
      </pc:sldChg>
      <pc:sldChg chg="del">
        <pc:chgData name="Kimberly Robinson" userId="0a8c6816-5a12-4238-93c3-091371f0832b" providerId="ADAL" clId="{56792377-2AC3-4BD7-ABF4-285512BFE7C8}" dt="2024-04-30T15:08:32.849" v="327" actId="2696"/>
        <pc:sldMkLst>
          <pc:docMk/>
          <pc:sldMk cId="3665930478" sldId="276"/>
        </pc:sldMkLst>
      </pc:sldChg>
      <pc:sldChg chg="addSp delSp add del ord setBg delDesignElem">
        <pc:chgData name="Kimberly Robinson" userId="0a8c6816-5a12-4238-93c3-091371f0832b" providerId="ADAL" clId="{56792377-2AC3-4BD7-ABF4-285512BFE7C8}" dt="2024-05-03T15:19:50.699" v="1207"/>
        <pc:sldMkLst>
          <pc:docMk/>
          <pc:sldMk cId="4283322972" sldId="277"/>
        </pc:sldMkLst>
        <pc:spChg chg="add del">
          <ac:chgData name="Kimberly Robinson" userId="0a8c6816-5a12-4238-93c3-091371f0832b" providerId="ADAL" clId="{56792377-2AC3-4BD7-ABF4-285512BFE7C8}" dt="2024-05-03T15:19:50.699" v="1207"/>
          <ac:spMkLst>
            <pc:docMk/>
            <pc:sldMk cId="4283322972" sldId="277"/>
            <ac:spMk id="11" creationId="{B5DC95B7-2A72-483B-BA19-2BE751205541}"/>
          </ac:spMkLst>
        </pc:spChg>
        <pc:spChg chg="add del">
          <ac:chgData name="Kimberly Robinson" userId="0a8c6816-5a12-4238-93c3-091371f0832b" providerId="ADAL" clId="{56792377-2AC3-4BD7-ABF4-285512BFE7C8}" dt="2024-05-03T15:19:50.699" v="1207"/>
          <ac:spMkLst>
            <pc:docMk/>
            <pc:sldMk cId="4283322972" sldId="277"/>
            <ac:spMk id="13" creationId="{1C822AFE-7E96-4A51-9E55-FCAEACD21357}"/>
          </ac:spMkLst>
        </pc:spChg>
        <pc:spChg chg="add del">
          <ac:chgData name="Kimberly Robinson" userId="0a8c6816-5a12-4238-93c3-091371f0832b" providerId="ADAL" clId="{56792377-2AC3-4BD7-ABF4-285512BFE7C8}" dt="2024-05-03T15:19:50.699" v="1207"/>
          <ac:spMkLst>
            <pc:docMk/>
            <pc:sldMk cId="4283322972" sldId="277"/>
            <ac:spMk id="15" creationId="{9169EA61-C175-4B7E-807B-58199DEA7FB3}"/>
          </ac:spMkLst>
        </pc:spChg>
      </pc:sldChg>
      <pc:sldChg chg="del">
        <pc:chgData name="Kimberly Robinson" userId="0a8c6816-5a12-4238-93c3-091371f0832b" providerId="ADAL" clId="{56792377-2AC3-4BD7-ABF4-285512BFE7C8}" dt="2024-04-30T15:08:33.606" v="329" actId="2696"/>
        <pc:sldMkLst>
          <pc:docMk/>
          <pc:sldMk cId="0" sldId="280"/>
        </pc:sldMkLst>
      </pc:sldChg>
      <pc:sldChg chg="del">
        <pc:chgData name="Kimberly Robinson" userId="0a8c6816-5a12-4238-93c3-091371f0832b" providerId="ADAL" clId="{56792377-2AC3-4BD7-ABF4-285512BFE7C8}" dt="2024-04-30T15:08:34.090" v="330" actId="2696"/>
        <pc:sldMkLst>
          <pc:docMk/>
          <pc:sldMk cId="0" sldId="285"/>
        </pc:sldMkLst>
      </pc:sldChg>
      <pc:sldChg chg="del">
        <pc:chgData name="Kimberly Robinson" userId="0a8c6816-5a12-4238-93c3-091371f0832b" providerId="ADAL" clId="{56792377-2AC3-4BD7-ABF4-285512BFE7C8}" dt="2024-04-30T15:08:35.061" v="335" actId="2696"/>
        <pc:sldMkLst>
          <pc:docMk/>
          <pc:sldMk cId="0" sldId="294"/>
        </pc:sldMkLst>
      </pc:sldChg>
      <pc:sldChg chg="del ord">
        <pc:chgData name="Kimberly Robinson" userId="0a8c6816-5a12-4238-93c3-091371f0832b" providerId="ADAL" clId="{56792377-2AC3-4BD7-ABF4-285512BFE7C8}" dt="2024-04-30T15:11:32.752" v="399" actId="2696"/>
        <pc:sldMkLst>
          <pc:docMk/>
          <pc:sldMk cId="780543035" sldId="333"/>
        </pc:sldMkLst>
      </pc:sldChg>
      <pc:sldChg chg="modSp add mod ord">
        <pc:chgData name="Kimberly Robinson" userId="0a8c6816-5a12-4238-93c3-091371f0832b" providerId="ADAL" clId="{56792377-2AC3-4BD7-ABF4-285512BFE7C8}" dt="2024-05-03T18:19:50.279" v="1983" actId="2711"/>
        <pc:sldMkLst>
          <pc:docMk/>
          <pc:sldMk cId="1888635538" sldId="334"/>
        </pc:sldMkLst>
        <pc:spChg chg="mod">
          <ac:chgData name="Kimberly Robinson" userId="0a8c6816-5a12-4238-93c3-091371f0832b" providerId="ADAL" clId="{56792377-2AC3-4BD7-ABF4-285512BFE7C8}" dt="2024-05-03T18:19:50.279" v="1983" actId="2711"/>
          <ac:spMkLst>
            <pc:docMk/>
            <pc:sldMk cId="1888635538" sldId="334"/>
            <ac:spMk id="2" creationId="{44B22D7E-6BB0-108B-3076-139923E11187}"/>
          </ac:spMkLst>
        </pc:spChg>
      </pc:sldChg>
      <pc:sldChg chg="ord">
        <pc:chgData name="Kimberly Robinson" userId="0a8c6816-5a12-4238-93c3-091371f0832b" providerId="ADAL" clId="{56792377-2AC3-4BD7-ABF4-285512BFE7C8}" dt="2024-05-03T17:50:07.635" v="1810"/>
        <pc:sldMkLst>
          <pc:docMk/>
          <pc:sldMk cId="3619364575" sldId="345"/>
        </pc:sldMkLst>
      </pc:sldChg>
      <pc:sldChg chg="del">
        <pc:chgData name="Kimberly Robinson" userId="0a8c6816-5a12-4238-93c3-091371f0832b" providerId="ADAL" clId="{56792377-2AC3-4BD7-ABF4-285512BFE7C8}" dt="2024-04-30T15:08:34.276" v="331" actId="2696"/>
        <pc:sldMkLst>
          <pc:docMk/>
          <pc:sldMk cId="4165502521" sldId="351"/>
        </pc:sldMkLst>
      </pc:sldChg>
      <pc:sldChg chg="del">
        <pc:chgData name="Kimberly Robinson" userId="0a8c6816-5a12-4238-93c3-091371f0832b" providerId="ADAL" clId="{56792377-2AC3-4BD7-ABF4-285512BFE7C8}" dt="2024-04-30T15:08:34.688" v="333" actId="2696"/>
        <pc:sldMkLst>
          <pc:docMk/>
          <pc:sldMk cId="3385634330" sldId="353"/>
        </pc:sldMkLst>
      </pc:sldChg>
      <pc:sldChg chg="del">
        <pc:chgData name="Kimberly Robinson" userId="0a8c6816-5a12-4238-93c3-091371f0832b" providerId="ADAL" clId="{56792377-2AC3-4BD7-ABF4-285512BFE7C8}" dt="2024-04-30T15:08:36.127" v="340" actId="2696"/>
        <pc:sldMkLst>
          <pc:docMk/>
          <pc:sldMk cId="1424816954" sldId="369"/>
        </pc:sldMkLst>
      </pc:sldChg>
      <pc:sldChg chg="del">
        <pc:chgData name="Kimberly Robinson" userId="0a8c6816-5a12-4238-93c3-091371f0832b" providerId="ADAL" clId="{56792377-2AC3-4BD7-ABF4-285512BFE7C8}" dt="2024-04-30T15:09:25.017" v="357" actId="2696"/>
        <pc:sldMkLst>
          <pc:docMk/>
          <pc:sldMk cId="521790184" sldId="475"/>
        </pc:sldMkLst>
      </pc:sldChg>
      <pc:sldChg chg="ord">
        <pc:chgData name="Kimberly Robinson" userId="0a8c6816-5a12-4238-93c3-091371f0832b" providerId="ADAL" clId="{56792377-2AC3-4BD7-ABF4-285512BFE7C8}" dt="2024-05-02T22:23:07.836" v="659"/>
        <pc:sldMkLst>
          <pc:docMk/>
          <pc:sldMk cId="845727100" sldId="476"/>
        </pc:sldMkLst>
      </pc:sldChg>
      <pc:sldChg chg="del">
        <pc:chgData name="Kimberly Robinson" userId="0a8c6816-5a12-4238-93c3-091371f0832b" providerId="ADAL" clId="{56792377-2AC3-4BD7-ABF4-285512BFE7C8}" dt="2024-04-30T15:08:35.517" v="337" actId="2696"/>
        <pc:sldMkLst>
          <pc:docMk/>
          <pc:sldMk cId="350902054" sldId="941"/>
        </pc:sldMkLst>
      </pc:sldChg>
      <pc:sldChg chg="del">
        <pc:chgData name="Kimberly Robinson" userId="0a8c6816-5a12-4238-93c3-091371f0832b" providerId="ADAL" clId="{56792377-2AC3-4BD7-ABF4-285512BFE7C8}" dt="2024-04-30T15:08:35.665" v="338" actId="2696"/>
        <pc:sldMkLst>
          <pc:docMk/>
          <pc:sldMk cId="450178825" sldId="942"/>
        </pc:sldMkLst>
      </pc:sldChg>
      <pc:sldChg chg="del">
        <pc:chgData name="Kimberly Robinson" userId="0a8c6816-5a12-4238-93c3-091371f0832b" providerId="ADAL" clId="{56792377-2AC3-4BD7-ABF4-285512BFE7C8}" dt="2024-04-30T15:08:35.845" v="339" actId="2696"/>
        <pc:sldMkLst>
          <pc:docMk/>
          <pc:sldMk cId="717780053" sldId="943"/>
        </pc:sldMkLst>
      </pc:sldChg>
      <pc:sldChg chg="del">
        <pc:chgData name="Kimberly Robinson" userId="0a8c6816-5a12-4238-93c3-091371f0832b" providerId="ADAL" clId="{56792377-2AC3-4BD7-ABF4-285512BFE7C8}" dt="2024-04-30T15:08:36.468" v="342" actId="2696"/>
        <pc:sldMkLst>
          <pc:docMk/>
          <pc:sldMk cId="1116205598" sldId="946"/>
        </pc:sldMkLst>
      </pc:sldChg>
      <pc:sldChg chg="del">
        <pc:chgData name="Kimberly Robinson" userId="0a8c6816-5a12-4238-93c3-091371f0832b" providerId="ADAL" clId="{56792377-2AC3-4BD7-ABF4-285512BFE7C8}" dt="2024-04-30T15:08:36.272" v="341" actId="2696"/>
        <pc:sldMkLst>
          <pc:docMk/>
          <pc:sldMk cId="125782659" sldId="947"/>
        </pc:sldMkLst>
      </pc:sldChg>
      <pc:sldChg chg="del">
        <pc:chgData name="Kimberly Robinson" userId="0a8c6816-5a12-4238-93c3-091371f0832b" providerId="ADAL" clId="{56792377-2AC3-4BD7-ABF4-285512BFE7C8}" dt="2024-04-30T15:08:36.991" v="344" actId="2696"/>
        <pc:sldMkLst>
          <pc:docMk/>
          <pc:sldMk cId="2337111362" sldId="950"/>
        </pc:sldMkLst>
      </pc:sldChg>
      <pc:sldChg chg="del">
        <pc:chgData name="Kimberly Robinson" userId="0a8c6816-5a12-4238-93c3-091371f0832b" providerId="ADAL" clId="{56792377-2AC3-4BD7-ABF4-285512BFE7C8}" dt="2024-04-30T15:08:37.521" v="346" actId="2696"/>
        <pc:sldMkLst>
          <pc:docMk/>
          <pc:sldMk cId="3294060541" sldId="951"/>
        </pc:sldMkLst>
      </pc:sldChg>
      <pc:sldChg chg="del">
        <pc:chgData name="Kimberly Robinson" userId="0a8c6816-5a12-4238-93c3-091371f0832b" providerId="ADAL" clId="{56792377-2AC3-4BD7-ABF4-285512BFE7C8}" dt="2024-04-30T15:08:37.760" v="347" actId="2696"/>
        <pc:sldMkLst>
          <pc:docMk/>
          <pc:sldMk cId="306480284" sldId="952"/>
        </pc:sldMkLst>
      </pc:sldChg>
      <pc:sldChg chg="del">
        <pc:chgData name="Kimberly Robinson" userId="0a8c6816-5a12-4238-93c3-091371f0832b" providerId="ADAL" clId="{56792377-2AC3-4BD7-ABF4-285512BFE7C8}" dt="2024-04-30T15:08:38.655" v="348" actId="2696"/>
        <pc:sldMkLst>
          <pc:docMk/>
          <pc:sldMk cId="3211532153" sldId="953"/>
        </pc:sldMkLst>
      </pc:sldChg>
      <pc:sldChg chg="del">
        <pc:chgData name="Kimberly Robinson" userId="0a8c6816-5a12-4238-93c3-091371f0832b" providerId="ADAL" clId="{56792377-2AC3-4BD7-ABF4-285512BFE7C8}" dt="2024-04-30T15:08:39.394" v="349" actId="2696"/>
        <pc:sldMkLst>
          <pc:docMk/>
          <pc:sldMk cId="2878630318" sldId="954"/>
        </pc:sldMkLst>
      </pc:sldChg>
      <pc:sldChg chg="del">
        <pc:chgData name="Kimberly Robinson" userId="0a8c6816-5a12-4238-93c3-091371f0832b" providerId="ADAL" clId="{56792377-2AC3-4BD7-ABF4-285512BFE7C8}" dt="2024-04-30T15:08:39.983" v="350" actId="2696"/>
        <pc:sldMkLst>
          <pc:docMk/>
          <pc:sldMk cId="2658201113" sldId="955"/>
        </pc:sldMkLst>
      </pc:sldChg>
      <pc:sldChg chg="modSp mod modNotesTx">
        <pc:chgData name="Kimberly Robinson" userId="0a8c6816-5a12-4238-93c3-091371f0832b" providerId="ADAL" clId="{56792377-2AC3-4BD7-ABF4-285512BFE7C8}" dt="2024-05-03T18:18:23.057" v="1973" actId="14100"/>
        <pc:sldMkLst>
          <pc:docMk/>
          <pc:sldMk cId="148386692" sldId="956"/>
        </pc:sldMkLst>
        <pc:spChg chg="mod">
          <ac:chgData name="Kimberly Robinson" userId="0a8c6816-5a12-4238-93c3-091371f0832b" providerId="ADAL" clId="{56792377-2AC3-4BD7-ABF4-285512BFE7C8}" dt="2024-05-03T18:18:23.057" v="1973" actId="14100"/>
          <ac:spMkLst>
            <pc:docMk/>
            <pc:sldMk cId="148386692" sldId="956"/>
            <ac:spMk id="7" creationId="{E3284F79-066D-763A-D143-8B0F66C1A059}"/>
          </ac:spMkLst>
        </pc:spChg>
        <pc:spChg chg="mod">
          <ac:chgData name="Kimberly Robinson" userId="0a8c6816-5a12-4238-93c3-091371f0832b" providerId="ADAL" clId="{56792377-2AC3-4BD7-ABF4-285512BFE7C8}" dt="2024-05-03T18:17:56.214" v="1971" actId="14100"/>
          <ac:spMkLst>
            <pc:docMk/>
            <pc:sldMk cId="148386692" sldId="956"/>
            <ac:spMk id="10" creationId="{811DE175-95C3-D7C6-7756-C1C49D5FD91E}"/>
          </ac:spMkLst>
        </pc:spChg>
        <pc:spChg chg="mod">
          <ac:chgData name="Kimberly Robinson" userId="0a8c6816-5a12-4238-93c3-091371f0832b" providerId="ADAL" clId="{56792377-2AC3-4BD7-ABF4-285512BFE7C8}" dt="2024-05-03T18:17:08.066" v="1965" actId="20577"/>
          <ac:spMkLst>
            <pc:docMk/>
            <pc:sldMk cId="148386692" sldId="956"/>
            <ac:spMk id="14" creationId="{ECCE90F6-9EFD-9AAE-646F-4696A9DAD3C0}"/>
          </ac:spMkLst>
        </pc:spChg>
      </pc:sldChg>
      <pc:sldChg chg="del">
        <pc:chgData name="Kimberly Robinson" userId="0a8c6816-5a12-4238-93c3-091371f0832b" providerId="ADAL" clId="{56792377-2AC3-4BD7-ABF4-285512BFE7C8}" dt="2024-04-30T15:06:18.082" v="302" actId="2696"/>
        <pc:sldMkLst>
          <pc:docMk/>
          <pc:sldMk cId="2735896483" sldId="964"/>
        </pc:sldMkLst>
      </pc:sldChg>
      <pc:sldChg chg="del">
        <pc:chgData name="Kimberly Robinson" userId="0a8c6816-5a12-4238-93c3-091371f0832b" providerId="ADAL" clId="{56792377-2AC3-4BD7-ABF4-285512BFE7C8}" dt="2024-04-30T15:08:01.894" v="316" actId="2696"/>
        <pc:sldMkLst>
          <pc:docMk/>
          <pc:sldMk cId="257776779" sldId="965"/>
        </pc:sldMkLst>
      </pc:sldChg>
      <pc:sldChg chg="del">
        <pc:chgData name="Kimberly Robinson" userId="0a8c6816-5a12-4238-93c3-091371f0832b" providerId="ADAL" clId="{56792377-2AC3-4BD7-ABF4-285512BFE7C8}" dt="2024-04-30T15:08:33.141" v="328" actId="2696"/>
        <pc:sldMkLst>
          <pc:docMk/>
          <pc:sldMk cId="3095537773" sldId="966"/>
        </pc:sldMkLst>
      </pc:sldChg>
      <pc:sldChg chg="del">
        <pc:chgData name="Kimberly Robinson" userId="0a8c6816-5a12-4238-93c3-091371f0832b" providerId="ADAL" clId="{56792377-2AC3-4BD7-ABF4-285512BFE7C8}" dt="2024-04-30T15:08:35.233" v="336" actId="2696"/>
        <pc:sldMkLst>
          <pc:docMk/>
          <pc:sldMk cId="96159430" sldId="967"/>
        </pc:sldMkLst>
      </pc:sldChg>
      <pc:sldChg chg="del">
        <pc:chgData name="Kimberly Robinson" userId="0a8c6816-5a12-4238-93c3-091371f0832b" providerId="ADAL" clId="{56792377-2AC3-4BD7-ABF4-285512BFE7C8}" dt="2024-04-30T15:08:36.749" v="343" actId="2696"/>
        <pc:sldMkLst>
          <pc:docMk/>
          <pc:sldMk cId="33242674" sldId="968"/>
        </pc:sldMkLst>
      </pc:sldChg>
      <pc:sldChg chg="del">
        <pc:chgData name="Kimberly Robinson" userId="0a8c6816-5a12-4238-93c3-091371f0832b" providerId="ADAL" clId="{56792377-2AC3-4BD7-ABF4-285512BFE7C8}" dt="2024-04-30T15:06:16.906" v="301" actId="2696"/>
        <pc:sldMkLst>
          <pc:docMk/>
          <pc:sldMk cId="3019910383" sldId="970"/>
        </pc:sldMkLst>
      </pc:sldChg>
      <pc:sldChg chg="del">
        <pc:chgData name="Kimberly Robinson" userId="0a8c6816-5a12-4238-93c3-091371f0832b" providerId="ADAL" clId="{56792377-2AC3-4BD7-ABF4-285512BFE7C8}" dt="2024-04-30T15:06:20.168" v="303" actId="2696"/>
        <pc:sldMkLst>
          <pc:docMk/>
          <pc:sldMk cId="2039736543" sldId="971"/>
        </pc:sldMkLst>
      </pc:sldChg>
      <pc:sldChg chg="add del">
        <pc:chgData name="Kimberly Robinson" userId="0a8c6816-5a12-4238-93c3-091371f0832b" providerId="ADAL" clId="{56792377-2AC3-4BD7-ABF4-285512BFE7C8}" dt="2024-04-30T15:09:13.333" v="356" actId="2696"/>
        <pc:sldMkLst>
          <pc:docMk/>
          <pc:sldMk cId="480505596" sldId="972"/>
        </pc:sldMkLst>
      </pc:sldChg>
      <pc:sldChg chg="add del">
        <pc:chgData name="Kimberly Robinson" userId="0a8c6816-5a12-4238-93c3-091371f0832b" providerId="ADAL" clId="{56792377-2AC3-4BD7-ABF4-285512BFE7C8}" dt="2024-04-30T15:08:44.877" v="354" actId="2696"/>
        <pc:sldMkLst>
          <pc:docMk/>
          <pc:sldMk cId="278045365" sldId="973"/>
        </pc:sldMkLst>
      </pc:sldChg>
      <pc:sldChg chg="modSp del mod ord">
        <pc:chgData name="Kimberly Robinson" userId="0a8c6816-5a12-4238-93c3-091371f0832b" providerId="ADAL" clId="{56792377-2AC3-4BD7-ABF4-285512BFE7C8}" dt="2024-05-03T15:27:12.299" v="1246" actId="2696"/>
        <pc:sldMkLst>
          <pc:docMk/>
          <pc:sldMk cId="4167223023" sldId="974"/>
        </pc:sldMkLst>
        <pc:spChg chg="mod">
          <ac:chgData name="Kimberly Robinson" userId="0a8c6816-5a12-4238-93c3-091371f0832b" providerId="ADAL" clId="{56792377-2AC3-4BD7-ABF4-285512BFE7C8}" dt="2024-05-02T22:25:03.612" v="664" actId="21"/>
          <ac:spMkLst>
            <pc:docMk/>
            <pc:sldMk cId="4167223023" sldId="974"/>
            <ac:spMk id="3" creationId="{405AF95D-A5E2-4B1B-8779-1C728DE84762}"/>
          </ac:spMkLst>
        </pc:spChg>
      </pc:sldChg>
      <pc:sldChg chg="modSp new del mod ord">
        <pc:chgData name="Kimberly Robinson" userId="0a8c6816-5a12-4238-93c3-091371f0832b" providerId="ADAL" clId="{56792377-2AC3-4BD7-ABF4-285512BFE7C8}" dt="2024-05-03T16:18:32.884" v="1672" actId="2696"/>
        <pc:sldMkLst>
          <pc:docMk/>
          <pc:sldMk cId="716561196" sldId="975"/>
        </pc:sldMkLst>
        <pc:spChg chg="mod">
          <ac:chgData name="Kimberly Robinson" userId="0a8c6816-5a12-4238-93c3-091371f0832b" providerId="ADAL" clId="{56792377-2AC3-4BD7-ABF4-285512BFE7C8}" dt="2024-05-02T22:35:57.033" v="973" actId="20577"/>
          <ac:spMkLst>
            <pc:docMk/>
            <pc:sldMk cId="716561196" sldId="975"/>
            <ac:spMk id="2" creationId="{7CFE2B68-AA71-C356-4BBB-F355E0DA4E07}"/>
          </ac:spMkLst>
        </pc:spChg>
      </pc:sldChg>
      <pc:sldChg chg="addSp delSp add del ord setBg delDesignElem">
        <pc:chgData name="Kimberly Robinson" userId="0a8c6816-5a12-4238-93c3-091371f0832b" providerId="ADAL" clId="{56792377-2AC3-4BD7-ABF4-285512BFE7C8}" dt="2024-04-30T15:09:59.078" v="368"/>
        <pc:sldMkLst>
          <pc:docMk/>
          <pc:sldMk cId="1460915611" sldId="975"/>
        </pc:sldMkLst>
        <pc:spChg chg="add del">
          <ac:chgData name="Kimberly Robinson" userId="0a8c6816-5a12-4238-93c3-091371f0832b" providerId="ADAL" clId="{56792377-2AC3-4BD7-ABF4-285512BFE7C8}" dt="2024-04-30T15:09:59.078" v="368"/>
          <ac:spMkLst>
            <pc:docMk/>
            <pc:sldMk cId="1460915611" sldId="975"/>
            <ac:spMk id="24" creationId="{13577A01-3DD8-4E33-BEE1-3065F7E6FB2F}"/>
          </ac:spMkLst>
        </pc:spChg>
      </pc:sldChg>
      <pc:sldChg chg="new del">
        <pc:chgData name="Kimberly Robinson" userId="0a8c6816-5a12-4238-93c3-091371f0832b" providerId="ADAL" clId="{56792377-2AC3-4BD7-ABF4-285512BFE7C8}" dt="2024-04-30T15:10:05.107" v="370" actId="680"/>
        <pc:sldMkLst>
          <pc:docMk/>
          <pc:sldMk cId="1939102713" sldId="975"/>
        </pc:sldMkLst>
      </pc:sldChg>
      <pc:sldChg chg="addSp delSp modSp add del mod setBg delDesignElem">
        <pc:chgData name="Kimberly Robinson" userId="0a8c6816-5a12-4238-93c3-091371f0832b" providerId="ADAL" clId="{56792377-2AC3-4BD7-ABF4-285512BFE7C8}" dt="2024-04-30T15:09:45.979" v="362"/>
        <pc:sldMkLst>
          <pc:docMk/>
          <pc:sldMk cId="2004241511" sldId="975"/>
        </pc:sldMkLst>
        <pc:spChg chg="mod">
          <ac:chgData name="Kimberly Robinson" userId="0a8c6816-5a12-4238-93c3-091371f0832b" providerId="ADAL" clId="{56792377-2AC3-4BD7-ABF4-285512BFE7C8}" dt="2024-04-30T15:09:45.979" v="362"/>
          <ac:spMkLst>
            <pc:docMk/>
            <pc:sldMk cId="2004241511" sldId="975"/>
            <ac:spMk id="2" creationId="{36A12357-4CE9-4777-AD02-9ACA8A34755E}"/>
          </ac:spMkLst>
        </pc:spChg>
        <pc:spChg chg="add del">
          <ac:chgData name="Kimberly Robinson" userId="0a8c6816-5a12-4238-93c3-091371f0832b" providerId="ADAL" clId="{56792377-2AC3-4BD7-ABF4-285512BFE7C8}" dt="2024-04-30T15:09:45.979" v="362"/>
          <ac:spMkLst>
            <pc:docMk/>
            <pc:sldMk cId="2004241511" sldId="975"/>
            <ac:spMk id="24" creationId="{13577A01-3DD8-4E33-BEE1-3065F7E6FB2F}"/>
          </ac:spMkLst>
        </pc:spChg>
      </pc:sldChg>
      <pc:sldChg chg="addSp delSp modSp new del mod ord setBg">
        <pc:chgData name="Kimberly Robinson" userId="0a8c6816-5a12-4238-93c3-091371f0832b" providerId="ADAL" clId="{56792377-2AC3-4BD7-ABF4-285512BFE7C8}" dt="2024-05-02T22:31:24.847" v="697" actId="2696"/>
        <pc:sldMkLst>
          <pc:docMk/>
          <pc:sldMk cId="2649921479" sldId="976"/>
        </pc:sldMkLst>
        <pc:spChg chg="mod">
          <ac:chgData name="Kimberly Robinson" userId="0a8c6816-5a12-4238-93c3-091371f0832b" providerId="ADAL" clId="{56792377-2AC3-4BD7-ABF4-285512BFE7C8}" dt="2024-04-30T15:17:53.331" v="516" actId="20577"/>
          <ac:spMkLst>
            <pc:docMk/>
            <pc:sldMk cId="2649921479" sldId="976"/>
            <ac:spMk id="2" creationId="{025F9307-FB6D-F85F-B8F5-6313239FF4AF}"/>
          </ac:spMkLst>
        </pc:spChg>
        <pc:spChg chg="del">
          <ac:chgData name="Kimberly Robinson" userId="0a8c6816-5a12-4238-93c3-091371f0832b" providerId="ADAL" clId="{56792377-2AC3-4BD7-ABF4-285512BFE7C8}" dt="2024-04-30T15:16:08.481" v="400"/>
          <ac:spMkLst>
            <pc:docMk/>
            <pc:sldMk cId="2649921479" sldId="976"/>
            <ac:spMk id="3" creationId="{D24A47DA-C09D-4D64-AD7B-DF280586CE4B}"/>
          </ac:spMkLst>
        </pc:spChg>
        <pc:spChg chg="add del mod">
          <ac:chgData name="Kimberly Robinson" userId="0a8c6816-5a12-4238-93c3-091371f0832b" providerId="ADAL" clId="{56792377-2AC3-4BD7-ABF4-285512BFE7C8}" dt="2024-05-02T22:31:02.554" v="693" actId="6549"/>
          <ac:spMkLst>
            <pc:docMk/>
            <pc:sldMk cId="2649921479" sldId="976"/>
            <ac:spMk id="1030" creationId="{BB10730F-94F6-3243-6B19-07E2878983A3}"/>
          </ac:spMkLst>
        </pc:spChg>
        <pc:spChg chg="add del">
          <ac:chgData name="Kimberly Robinson" userId="0a8c6816-5a12-4238-93c3-091371f0832b" providerId="ADAL" clId="{56792377-2AC3-4BD7-ABF4-285512BFE7C8}" dt="2024-05-02T22:31:10.645" v="694" actId="26606"/>
          <ac:spMkLst>
            <pc:docMk/>
            <pc:sldMk cId="2649921479" sldId="976"/>
            <ac:spMk id="1035" creationId="{5A133C1E-CB83-47F3-8F35-94C2A7C58EE2}"/>
          </ac:spMkLst>
        </pc:spChg>
        <pc:spChg chg="add del">
          <ac:chgData name="Kimberly Robinson" userId="0a8c6816-5a12-4238-93c3-091371f0832b" providerId="ADAL" clId="{56792377-2AC3-4BD7-ABF4-285512BFE7C8}" dt="2024-05-02T22:31:10.645" v="694" actId="26606"/>
          <ac:spMkLst>
            <pc:docMk/>
            <pc:sldMk cId="2649921479" sldId="976"/>
            <ac:spMk id="1037" creationId="{289E943A-225D-44B1-B345-D7FDBA43C1CE}"/>
          </ac:spMkLst>
        </pc:spChg>
        <pc:spChg chg="add">
          <ac:chgData name="Kimberly Robinson" userId="0a8c6816-5a12-4238-93c3-091371f0832b" providerId="ADAL" clId="{56792377-2AC3-4BD7-ABF4-285512BFE7C8}" dt="2024-05-02T22:31:10.645" v="694" actId="26606"/>
          <ac:spMkLst>
            <pc:docMk/>
            <pc:sldMk cId="2649921479" sldId="976"/>
            <ac:spMk id="1042" creationId="{5A133C1E-CB83-47F3-8F35-94C2A7C58EE2}"/>
          </ac:spMkLst>
        </pc:spChg>
        <pc:spChg chg="add">
          <ac:chgData name="Kimberly Robinson" userId="0a8c6816-5a12-4238-93c3-091371f0832b" providerId="ADAL" clId="{56792377-2AC3-4BD7-ABF4-285512BFE7C8}" dt="2024-05-02T22:31:10.645" v="694" actId="26606"/>
          <ac:spMkLst>
            <pc:docMk/>
            <pc:sldMk cId="2649921479" sldId="976"/>
            <ac:spMk id="1044" creationId="{289E943A-225D-44B1-B345-D7FDBA43C1CE}"/>
          </ac:spMkLst>
        </pc:spChg>
        <pc:picChg chg="add mod ord">
          <ac:chgData name="Kimberly Robinson" userId="0a8c6816-5a12-4238-93c3-091371f0832b" providerId="ADAL" clId="{56792377-2AC3-4BD7-ABF4-285512BFE7C8}" dt="2024-05-02T22:30:56.764" v="692" actId="26606"/>
          <ac:picMkLst>
            <pc:docMk/>
            <pc:sldMk cId="2649921479" sldId="976"/>
            <ac:picMk id="1026" creationId="{771413ED-6364-3857-69FD-30EC4D6D48BF}"/>
          </ac:picMkLst>
        </pc:picChg>
      </pc:sldChg>
      <pc:sldChg chg="addSp delSp modSp new del mod ord">
        <pc:chgData name="Kimberly Robinson" userId="0a8c6816-5a12-4238-93c3-091371f0832b" providerId="ADAL" clId="{56792377-2AC3-4BD7-ABF4-285512BFE7C8}" dt="2024-05-03T16:15:35.553" v="1643" actId="2696"/>
        <pc:sldMkLst>
          <pc:docMk/>
          <pc:sldMk cId="3699847961" sldId="977"/>
        </pc:sldMkLst>
        <pc:spChg chg="mod">
          <ac:chgData name="Kimberly Robinson" userId="0a8c6816-5a12-4238-93c3-091371f0832b" providerId="ADAL" clId="{56792377-2AC3-4BD7-ABF4-285512BFE7C8}" dt="2024-05-02T22:32:56.963" v="772"/>
          <ac:spMkLst>
            <pc:docMk/>
            <pc:sldMk cId="3699847961" sldId="977"/>
            <ac:spMk id="2" creationId="{50476F16-CCEB-4DC1-C579-EF270E109CBC}"/>
          </ac:spMkLst>
        </pc:spChg>
        <pc:spChg chg="del">
          <ac:chgData name="Kimberly Robinson" userId="0a8c6816-5a12-4238-93c3-091371f0832b" providerId="ADAL" clId="{56792377-2AC3-4BD7-ABF4-285512BFE7C8}" dt="2024-05-02T22:28:03.406" v="677" actId="3680"/>
          <ac:spMkLst>
            <pc:docMk/>
            <pc:sldMk cId="3699847961" sldId="977"/>
            <ac:spMk id="3" creationId="{616150F0-0E19-4C9E-9850-8C0F17B7C7DB}"/>
          </ac:spMkLst>
        </pc:spChg>
        <pc:graphicFrameChg chg="add mod ord modGraphic">
          <ac:chgData name="Kimberly Robinson" userId="0a8c6816-5a12-4238-93c3-091371f0832b" providerId="ADAL" clId="{56792377-2AC3-4BD7-ABF4-285512BFE7C8}" dt="2024-05-02T22:40:00.677" v="1152" actId="20577"/>
          <ac:graphicFrameMkLst>
            <pc:docMk/>
            <pc:sldMk cId="3699847961" sldId="977"/>
            <ac:graphicFrameMk id="4" creationId="{74515842-8DE9-C310-1B87-C348B2906C5A}"/>
          </ac:graphicFrameMkLst>
        </pc:graphicFrameChg>
        <pc:picChg chg="add mod">
          <ac:chgData name="Kimberly Robinson" userId="0a8c6816-5a12-4238-93c3-091371f0832b" providerId="ADAL" clId="{56792377-2AC3-4BD7-ABF4-285512BFE7C8}" dt="2024-05-02T22:30:12.054" v="687"/>
          <ac:picMkLst>
            <pc:docMk/>
            <pc:sldMk cId="3699847961" sldId="977"/>
            <ac:picMk id="5" creationId="{98FAC669-165E-208C-E3EC-26ABF8F9DC50}"/>
          </ac:picMkLst>
        </pc:picChg>
        <pc:picChg chg="add mod">
          <ac:chgData name="Kimberly Robinson" userId="0a8c6816-5a12-4238-93c3-091371f0832b" providerId="ADAL" clId="{56792377-2AC3-4BD7-ABF4-285512BFE7C8}" dt="2024-05-02T22:30:19.477" v="688"/>
          <ac:picMkLst>
            <pc:docMk/>
            <pc:sldMk cId="3699847961" sldId="977"/>
            <ac:picMk id="6" creationId="{B026C00F-0E50-6E0A-66BE-8AB0807EDE23}"/>
          </ac:picMkLst>
        </pc:picChg>
        <pc:picChg chg="add mod">
          <ac:chgData name="Kimberly Robinson" userId="0a8c6816-5a12-4238-93c3-091371f0832b" providerId="ADAL" clId="{56792377-2AC3-4BD7-ABF4-285512BFE7C8}" dt="2024-05-02T22:30:27.108" v="689"/>
          <ac:picMkLst>
            <pc:docMk/>
            <pc:sldMk cId="3699847961" sldId="977"/>
            <ac:picMk id="7" creationId="{F927693C-BECD-5407-593C-A680C6FBA646}"/>
          </ac:picMkLst>
        </pc:picChg>
      </pc:sldChg>
      <pc:sldChg chg="new del ord">
        <pc:chgData name="Kimberly Robinson" userId="0a8c6816-5a12-4238-93c3-091371f0832b" providerId="ADAL" clId="{56792377-2AC3-4BD7-ABF4-285512BFE7C8}" dt="2024-05-02T22:31:55.172" v="701" actId="2696"/>
        <pc:sldMkLst>
          <pc:docMk/>
          <pc:sldMk cId="1652643596" sldId="978"/>
        </pc:sldMkLst>
      </pc:sldChg>
      <pc:sldChg chg="new del ord">
        <pc:chgData name="Kimberly Robinson" userId="0a8c6816-5a12-4238-93c3-091371f0832b" providerId="ADAL" clId="{56792377-2AC3-4BD7-ABF4-285512BFE7C8}" dt="2024-05-03T16:18:34.916" v="1673" actId="2696"/>
        <pc:sldMkLst>
          <pc:docMk/>
          <pc:sldMk cId="1543749391" sldId="979"/>
        </pc:sldMkLst>
      </pc:sldChg>
      <pc:sldChg chg="new del ord">
        <pc:chgData name="Kimberly Robinson" userId="0a8c6816-5a12-4238-93c3-091371f0832b" providerId="ADAL" clId="{56792377-2AC3-4BD7-ABF4-285512BFE7C8}" dt="2024-05-02T22:31:56.982" v="702" actId="2696"/>
        <pc:sldMkLst>
          <pc:docMk/>
          <pc:sldMk cId="3210387030" sldId="980"/>
        </pc:sldMkLst>
      </pc:sldChg>
      <pc:sldChg chg="addSp delSp add del setBg delDesignElem">
        <pc:chgData name="Kimberly Robinson" userId="0a8c6816-5a12-4238-93c3-091371f0832b" providerId="ADAL" clId="{56792377-2AC3-4BD7-ABF4-285512BFE7C8}" dt="2024-04-30T15:10:48.069" v="386"/>
        <pc:sldMkLst>
          <pc:docMk/>
          <pc:sldMk cId="3288699936" sldId="981"/>
        </pc:sldMkLst>
        <pc:spChg chg="add del">
          <ac:chgData name="Kimberly Robinson" userId="0a8c6816-5a12-4238-93c3-091371f0832b" providerId="ADAL" clId="{56792377-2AC3-4BD7-ABF4-285512BFE7C8}" dt="2024-04-30T15:10:48.069" v="386"/>
          <ac:spMkLst>
            <pc:docMk/>
            <pc:sldMk cId="3288699936" sldId="981"/>
            <ac:spMk id="24" creationId="{13577A01-3DD8-4E33-BEE1-3065F7E6FB2F}"/>
          </ac:spMkLst>
        </pc:spChg>
      </pc:sldChg>
      <pc:sldChg chg="modSp new del mod ord">
        <pc:chgData name="Kimberly Robinson" userId="0a8c6816-5a12-4238-93c3-091371f0832b" providerId="ADAL" clId="{56792377-2AC3-4BD7-ABF4-285512BFE7C8}" dt="2024-05-03T17:40:56.904" v="1806" actId="2696"/>
        <pc:sldMkLst>
          <pc:docMk/>
          <pc:sldMk cId="3388748447" sldId="981"/>
        </pc:sldMkLst>
        <pc:spChg chg="mod">
          <ac:chgData name="Kimberly Robinson" userId="0a8c6816-5a12-4238-93c3-091371f0832b" providerId="ADAL" clId="{56792377-2AC3-4BD7-ABF4-285512BFE7C8}" dt="2024-05-03T16:22:06.006" v="1789" actId="122"/>
          <ac:spMkLst>
            <pc:docMk/>
            <pc:sldMk cId="3388748447" sldId="981"/>
            <ac:spMk id="2" creationId="{ABB1FB33-AF90-BF47-91D7-715D201D94FC}"/>
          </ac:spMkLst>
        </pc:spChg>
        <pc:spChg chg="mod">
          <ac:chgData name="Kimberly Robinson" userId="0a8c6816-5a12-4238-93c3-091371f0832b" providerId="ADAL" clId="{56792377-2AC3-4BD7-ABF4-285512BFE7C8}" dt="2024-05-01T21:36:26.584" v="650" actId="21"/>
          <ac:spMkLst>
            <pc:docMk/>
            <pc:sldMk cId="3388748447" sldId="981"/>
            <ac:spMk id="3" creationId="{DAE063EE-C0D5-C7C4-AD15-2801794E2912}"/>
          </ac:spMkLst>
        </pc:spChg>
      </pc:sldChg>
      <pc:sldChg chg="modSp add del mod">
        <pc:chgData name="Kimberly Robinson" userId="0a8c6816-5a12-4238-93c3-091371f0832b" providerId="ADAL" clId="{56792377-2AC3-4BD7-ABF4-285512BFE7C8}" dt="2024-05-03T16:12:26.705" v="1642" actId="2696"/>
        <pc:sldMkLst>
          <pc:docMk/>
          <pc:sldMk cId="2220677811" sldId="982"/>
        </pc:sldMkLst>
        <pc:spChg chg="mod">
          <ac:chgData name="Kimberly Robinson" userId="0a8c6816-5a12-4238-93c3-091371f0832b" providerId="ADAL" clId="{56792377-2AC3-4BD7-ABF4-285512BFE7C8}" dt="2024-05-02T22:41:10.560" v="1162" actId="20577"/>
          <ac:spMkLst>
            <pc:docMk/>
            <pc:sldMk cId="2220677811" sldId="982"/>
            <ac:spMk id="2" creationId="{50476F16-CCEB-4DC1-C579-EF270E109CBC}"/>
          </ac:spMkLst>
        </pc:spChg>
        <pc:graphicFrameChg chg="mod modGraphic">
          <ac:chgData name="Kimberly Robinson" userId="0a8c6816-5a12-4238-93c3-091371f0832b" providerId="ADAL" clId="{56792377-2AC3-4BD7-ABF4-285512BFE7C8}" dt="2024-05-02T22:40:48.281" v="1160" actId="14100"/>
          <ac:graphicFrameMkLst>
            <pc:docMk/>
            <pc:sldMk cId="2220677811" sldId="982"/>
            <ac:graphicFrameMk id="4" creationId="{74515842-8DE9-C310-1B87-C348B2906C5A}"/>
          </ac:graphicFrameMkLst>
        </pc:graphicFrameChg>
      </pc:sldChg>
      <pc:sldChg chg="addSp delSp add del setBg delDesignElem">
        <pc:chgData name="Kimberly Robinson" userId="0a8c6816-5a12-4238-93c3-091371f0832b" providerId="ADAL" clId="{56792377-2AC3-4BD7-ABF4-285512BFE7C8}" dt="2024-04-30T15:10:47.499" v="385"/>
        <pc:sldMkLst>
          <pc:docMk/>
          <pc:sldMk cId="2291714551" sldId="982"/>
        </pc:sldMkLst>
        <pc:spChg chg="add del">
          <ac:chgData name="Kimberly Robinson" userId="0a8c6816-5a12-4238-93c3-091371f0832b" providerId="ADAL" clId="{56792377-2AC3-4BD7-ABF4-285512BFE7C8}" dt="2024-04-30T15:10:47.499" v="385"/>
          <ac:spMkLst>
            <pc:docMk/>
            <pc:sldMk cId="2291714551" sldId="982"/>
            <ac:spMk id="24" creationId="{13577A01-3DD8-4E33-BEE1-3065F7E6FB2F}"/>
          </ac:spMkLst>
        </pc:spChg>
      </pc:sldChg>
      <pc:sldChg chg="new del">
        <pc:chgData name="Kimberly Robinson" userId="0a8c6816-5a12-4238-93c3-091371f0832b" providerId="ADAL" clId="{56792377-2AC3-4BD7-ABF4-285512BFE7C8}" dt="2024-05-01T21:38:06" v="652" actId="2696"/>
        <pc:sldMkLst>
          <pc:docMk/>
          <pc:sldMk cId="2905931811" sldId="982"/>
        </pc:sldMkLst>
      </pc:sldChg>
      <pc:sldChg chg="addSp delSp add del setBg delDesignElem">
        <pc:chgData name="Kimberly Robinson" userId="0a8c6816-5a12-4238-93c3-091371f0832b" providerId="ADAL" clId="{56792377-2AC3-4BD7-ABF4-285512BFE7C8}" dt="2024-05-02T22:24:12.645" v="662"/>
        <pc:sldMkLst>
          <pc:docMk/>
          <pc:sldMk cId="4119693969" sldId="982"/>
        </pc:sldMkLst>
        <pc:spChg chg="add del">
          <ac:chgData name="Kimberly Robinson" userId="0a8c6816-5a12-4238-93c3-091371f0832b" providerId="ADAL" clId="{56792377-2AC3-4BD7-ABF4-285512BFE7C8}" dt="2024-05-02T22:24:12.645" v="662"/>
          <ac:spMkLst>
            <pc:docMk/>
            <pc:sldMk cId="4119693969" sldId="982"/>
            <ac:spMk id="24" creationId="{13577A01-3DD8-4E33-BEE1-3065F7E6FB2F}"/>
          </ac:spMkLst>
        </pc:spChg>
      </pc:sldChg>
      <pc:sldChg chg="new del">
        <pc:chgData name="Kimberly Robinson" userId="0a8c6816-5a12-4238-93c3-091371f0832b" providerId="ADAL" clId="{56792377-2AC3-4BD7-ABF4-285512BFE7C8}" dt="2024-05-01T21:38:09.391" v="653" actId="2696"/>
        <pc:sldMkLst>
          <pc:docMk/>
          <pc:sldMk cId="672473592" sldId="983"/>
        </pc:sldMkLst>
      </pc:sldChg>
      <pc:sldChg chg="addSp delSp modSp new del mod">
        <pc:chgData name="Kimberly Robinson" userId="0a8c6816-5a12-4238-93c3-091371f0832b" providerId="ADAL" clId="{56792377-2AC3-4BD7-ABF4-285512BFE7C8}" dt="2024-05-03T15:43:17.846" v="1641" actId="2696"/>
        <pc:sldMkLst>
          <pc:docMk/>
          <pc:sldMk cId="3155088445" sldId="983"/>
        </pc:sldMkLst>
        <pc:spChg chg="mod">
          <ac:chgData name="Kimberly Robinson" userId="0a8c6816-5a12-4238-93c3-091371f0832b" providerId="ADAL" clId="{56792377-2AC3-4BD7-ABF4-285512BFE7C8}" dt="2024-05-03T15:38:58.605" v="1278" actId="255"/>
          <ac:spMkLst>
            <pc:docMk/>
            <pc:sldMk cId="3155088445" sldId="983"/>
            <ac:spMk id="2" creationId="{161B1299-9F12-4577-3B00-5730CB580661}"/>
          </ac:spMkLst>
        </pc:spChg>
        <pc:spChg chg="del">
          <ac:chgData name="Kimberly Robinson" userId="0a8c6816-5a12-4238-93c3-091371f0832b" providerId="ADAL" clId="{56792377-2AC3-4BD7-ABF4-285512BFE7C8}" dt="2024-05-02T22:31:20.389" v="696"/>
          <ac:spMkLst>
            <pc:docMk/>
            <pc:sldMk cId="3155088445" sldId="983"/>
            <ac:spMk id="3" creationId="{9C0D9C43-CB42-4A35-B2DD-218DB0985374}"/>
          </ac:spMkLst>
        </pc:spChg>
        <pc:spChg chg="add mod">
          <ac:chgData name="Kimberly Robinson" userId="0a8c6816-5a12-4238-93c3-091371f0832b" providerId="ADAL" clId="{56792377-2AC3-4BD7-ABF4-285512BFE7C8}" dt="2024-05-03T15:41:10.701" v="1640" actId="27636"/>
          <ac:spMkLst>
            <pc:docMk/>
            <pc:sldMk cId="3155088445" sldId="983"/>
            <ac:spMk id="5" creationId="{709F414A-E623-75F5-D959-49A04DE9F99B}"/>
          </ac:spMkLst>
        </pc:spChg>
        <pc:picChg chg="add del mod">
          <ac:chgData name="Kimberly Robinson" userId="0a8c6816-5a12-4238-93c3-091371f0832b" providerId="ADAL" clId="{56792377-2AC3-4BD7-ABF4-285512BFE7C8}" dt="2024-05-03T15:38:29.894" v="1250" actId="21"/>
          <ac:picMkLst>
            <pc:docMk/>
            <pc:sldMk cId="3155088445" sldId="983"/>
            <ac:picMk id="4" creationId="{C3C690F4-5E4E-B397-FB7E-2CB2C7C2E4ED}"/>
          </ac:picMkLst>
        </pc:picChg>
      </pc:sldChg>
      <pc:sldChg chg="addSp delSp modSp add mod">
        <pc:chgData name="Kimberly Robinson" userId="0a8c6816-5a12-4238-93c3-091371f0832b" providerId="ADAL" clId="{56792377-2AC3-4BD7-ABF4-285512BFE7C8}" dt="2024-05-03T18:19:05.477" v="1975" actId="2711"/>
        <pc:sldMkLst>
          <pc:docMk/>
          <pc:sldMk cId="1547380605" sldId="984"/>
        </pc:sldMkLst>
        <pc:spChg chg="mod">
          <ac:chgData name="Kimberly Robinson" userId="0a8c6816-5a12-4238-93c3-091371f0832b" providerId="ADAL" clId="{56792377-2AC3-4BD7-ABF4-285512BFE7C8}" dt="2024-05-03T18:19:05.477" v="1975" actId="2711"/>
          <ac:spMkLst>
            <pc:docMk/>
            <pc:sldMk cId="1547380605" sldId="984"/>
            <ac:spMk id="2" creationId="{161B1299-9F12-4577-3B00-5730CB580661}"/>
          </ac:spMkLst>
        </pc:spChg>
        <pc:spChg chg="add del mod">
          <ac:chgData name="Kimberly Robinson" userId="0a8c6816-5a12-4238-93c3-091371f0832b" providerId="ADAL" clId="{56792377-2AC3-4BD7-ABF4-285512BFE7C8}" dt="2024-05-03T17:39:48.170" v="1794" actId="931"/>
          <ac:spMkLst>
            <pc:docMk/>
            <pc:sldMk cId="1547380605" sldId="984"/>
            <ac:spMk id="3" creationId="{655F327A-18DF-35D8-8BC7-67D185054123}"/>
          </ac:spMkLst>
        </pc:spChg>
        <pc:picChg chg="del">
          <ac:chgData name="Kimberly Robinson" userId="0a8c6816-5a12-4238-93c3-091371f0832b" providerId="ADAL" clId="{56792377-2AC3-4BD7-ABF4-285512BFE7C8}" dt="2024-05-02T22:33:47.521" v="773" actId="21"/>
          <ac:picMkLst>
            <pc:docMk/>
            <pc:sldMk cId="1547380605" sldId="984"/>
            <ac:picMk id="4" creationId="{C3C690F4-5E4E-B397-FB7E-2CB2C7C2E4ED}"/>
          </ac:picMkLst>
        </pc:picChg>
        <pc:picChg chg="add mod">
          <ac:chgData name="Kimberly Robinson" userId="0a8c6816-5a12-4238-93c3-091371f0832b" providerId="ADAL" clId="{56792377-2AC3-4BD7-ABF4-285512BFE7C8}" dt="2024-05-03T17:40:35.161" v="1804" actId="14100"/>
          <ac:picMkLst>
            <pc:docMk/>
            <pc:sldMk cId="1547380605" sldId="984"/>
            <ac:picMk id="6" creationId="{BC44F2AF-2792-C6FF-EE7D-1A8784479AF5}"/>
          </ac:picMkLst>
        </pc:picChg>
      </pc:sldChg>
      <pc:sldChg chg="modSp add del mod">
        <pc:chgData name="Kimberly Robinson" userId="0a8c6816-5a12-4238-93c3-091371f0832b" providerId="ADAL" clId="{56792377-2AC3-4BD7-ABF4-285512BFE7C8}" dt="2024-05-03T16:18:30.244" v="1670" actId="2696"/>
        <pc:sldMkLst>
          <pc:docMk/>
          <pc:sldMk cId="2241271560" sldId="985"/>
        </pc:sldMkLst>
        <pc:spChg chg="mod">
          <ac:chgData name="Kimberly Robinson" userId="0a8c6816-5a12-4238-93c3-091371f0832b" providerId="ADAL" clId="{56792377-2AC3-4BD7-ABF4-285512BFE7C8}" dt="2024-05-02T22:34:40.829" v="886" actId="27636"/>
          <ac:spMkLst>
            <pc:docMk/>
            <pc:sldMk cId="2241271560" sldId="985"/>
            <ac:spMk id="2" creationId="{50476F16-CCEB-4DC1-C579-EF270E109CBC}"/>
          </ac:spMkLst>
        </pc:spChg>
      </pc:sldChg>
      <pc:sldChg chg="add del">
        <pc:chgData name="Kimberly Robinson" userId="0a8c6816-5a12-4238-93c3-091371f0832b" providerId="ADAL" clId="{56792377-2AC3-4BD7-ABF4-285512BFE7C8}" dt="2024-05-02T22:35:09.036" v="888" actId="2696"/>
        <pc:sldMkLst>
          <pc:docMk/>
          <pc:sldMk cId="975850295" sldId="986"/>
        </pc:sldMkLst>
      </pc:sldChg>
      <pc:sldChg chg="add del">
        <pc:chgData name="Kimberly Robinson" userId="0a8c6816-5a12-4238-93c3-091371f0832b" providerId="ADAL" clId="{56792377-2AC3-4BD7-ABF4-285512BFE7C8}" dt="2024-05-03T16:18:31.832" v="1671" actId="2696"/>
        <pc:sldMkLst>
          <pc:docMk/>
          <pc:sldMk cId="1365367651" sldId="987"/>
        </pc:sldMkLst>
      </pc:sldChg>
      <pc:sldChg chg="addSp delSp modSp new mod setBg setClrOvrMap modNotesTx">
        <pc:chgData name="Kimberly Robinson" userId="0a8c6816-5a12-4238-93c3-091371f0832b" providerId="ADAL" clId="{56792377-2AC3-4BD7-ABF4-285512BFE7C8}" dt="2024-05-03T18:19:17.196" v="1979" actId="27636"/>
        <pc:sldMkLst>
          <pc:docMk/>
          <pc:sldMk cId="338368957" sldId="988"/>
        </pc:sldMkLst>
        <pc:spChg chg="mod ord">
          <ac:chgData name="Kimberly Robinson" userId="0a8c6816-5a12-4238-93c3-091371f0832b" providerId="ADAL" clId="{56792377-2AC3-4BD7-ABF4-285512BFE7C8}" dt="2024-05-03T18:19:12.326" v="1977" actId="27636"/>
          <ac:spMkLst>
            <pc:docMk/>
            <pc:sldMk cId="338368957" sldId="988"/>
            <ac:spMk id="2" creationId="{81268CE5-AFE5-BD25-D918-51712176F96C}"/>
          </ac:spMkLst>
        </pc:spChg>
        <pc:spChg chg="add del">
          <ac:chgData name="Kimberly Robinson" userId="0a8c6816-5a12-4238-93c3-091371f0832b" providerId="ADAL" clId="{56792377-2AC3-4BD7-ABF4-285512BFE7C8}" dt="2024-05-03T15:20:24.558" v="1213"/>
          <ac:spMkLst>
            <pc:docMk/>
            <pc:sldMk cId="338368957" sldId="988"/>
            <ac:spMk id="3" creationId="{BF0E6105-70DF-2516-835A-CD801CE47F8A}"/>
          </ac:spMkLst>
        </pc:spChg>
        <pc:spChg chg="add mod">
          <ac:chgData name="Kimberly Robinson" userId="0a8c6816-5a12-4238-93c3-091371f0832b" providerId="ADAL" clId="{56792377-2AC3-4BD7-ABF4-285512BFE7C8}" dt="2024-05-03T18:19:17.196" v="1979" actId="27636"/>
          <ac:spMkLst>
            <pc:docMk/>
            <pc:sldMk cId="338368957" sldId="988"/>
            <ac:spMk id="9" creationId="{FAB7767A-3395-3CF0-4AE1-F48A27EFA3AF}"/>
          </ac:spMkLst>
        </pc:spChg>
        <pc:spChg chg="add del">
          <ac:chgData name="Kimberly Robinson" userId="0a8c6816-5a12-4238-93c3-091371f0832b" providerId="ADAL" clId="{56792377-2AC3-4BD7-ABF4-285512BFE7C8}" dt="2024-05-03T16:20:41.188" v="1693" actId="26606"/>
          <ac:spMkLst>
            <pc:docMk/>
            <pc:sldMk cId="338368957" sldId="988"/>
            <ac:spMk id="12" creationId="{B5DC95B7-2A72-483B-BA19-2BE751205541}"/>
          </ac:spMkLst>
        </pc:spChg>
        <pc:spChg chg="add del">
          <ac:chgData name="Kimberly Robinson" userId="0a8c6816-5a12-4238-93c3-091371f0832b" providerId="ADAL" clId="{56792377-2AC3-4BD7-ABF4-285512BFE7C8}" dt="2024-05-03T16:20:41.188" v="1693" actId="26606"/>
          <ac:spMkLst>
            <pc:docMk/>
            <pc:sldMk cId="338368957" sldId="988"/>
            <ac:spMk id="14" creationId="{1C822AFE-7E96-4A51-9E55-FCAEACD21357}"/>
          </ac:spMkLst>
        </pc:spChg>
        <pc:spChg chg="add del">
          <ac:chgData name="Kimberly Robinson" userId="0a8c6816-5a12-4238-93c3-091371f0832b" providerId="ADAL" clId="{56792377-2AC3-4BD7-ABF4-285512BFE7C8}" dt="2024-05-03T16:20:41.188" v="1693" actId="26606"/>
          <ac:spMkLst>
            <pc:docMk/>
            <pc:sldMk cId="338368957" sldId="988"/>
            <ac:spMk id="16" creationId="{9169EA61-C175-4B7E-807B-58199DEA7FB3}"/>
          </ac:spMkLst>
        </pc:spChg>
        <pc:spChg chg="add del">
          <ac:chgData name="Kimberly Robinson" userId="0a8c6816-5a12-4238-93c3-091371f0832b" providerId="ADAL" clId="{56792377-2AC3-4BD7-ABF4-285512BFE7C8}" dt="2024-05-03T16:20:30.474" v="1688" actId="26606"/>
          <ac:spMkLst>
            <pc:docMk/>
            <pc:sldMk cId="338368957" sldId="988"/>
            <ac:spMk id="21" creationId="{681577AD-DA5F-48B3-8FB9-5199BA9EE681}"/>
          </ac:spMkLst>
        </pc:spChg>
        <pc:spChg chg="add del">
          <ac:chgData name="Kimberly Robinson" userId="0a8c6816-5a12-4238-93c3-091371f0832b" providerId="ADAL" clId="{56792377-2AC3-4BD7-ABF4-285512BFE7C8}" dt="2024-05-03T16:20:36.612" v="1690" actId="26606"/>
          <ac:spMkLst>
            <pc:docMk/>
            <pc:sldMk cId="338368957" sldId="988"/>
            <ac:spMk id="23" creationId="{DADC4F84-175A-4AB1-916C-1E5796E1E0D3}"/>
          </ac:spMkLst>
        </pc:spChg>
        <pc:spChg chg="add del">
          <ac:chgData name="Kimberly Robinson" userId="0a8c6816-5a12-4238-93c3-091371f0832b" providerId="ADAL" clId="{56792377-2AC3-4BD7-ABF4-285512BFE7C8}" dt="2024-05-03T16:20:41.178" v="1692" actId="26606"/>
          <ac:spMkLst>
            <pc:docMk/>
            <pc:sldMk cId="338368957" sldId="988"/>
            <ac:spMk id="25" creationId="{83B4A72C-2924-4CE2-8674-7E02E182ED6D}"/>
          </ac:spMkLst>
        </pc:spChg>
        <pc:spChg chg="add del">
          <ac:chgData name="Kimberly Robinson" userId="0a8c6816-5a12-4238-93c3-091371f0832b" providerId="ADAL" clId="{56792377-2AC3-4BD7-ABF4-285512BFE7C8}" dt="2024-05-03T16:20:41.178" v="1692" actId="26606"/>
          <ac:spMkLst>
            <pc:docMk/>
            <pc:sldMk cId="338368957" sldId="988"/>
            <ac:spMk id="26" creationId="{A35CBD63-8F8F-47DC-9CE7-159E6161D872}"/>
          </ac:spMkLst>
        </pc:spChg>
        <pc:spChg chg="add del">
          <ac:chgData name="Kimberly Robinson" userId="0a8c6816-5a12-4238-93c3-091371f0832b" providerId="ADAL" clId="{56792377-2AC3-4BD7-ABF4-285512BFE7C8}" dt="2024-05-03T16:20:41.178" v="1692" actId="26606"/>
          <ac:spMkLst>
            <pc:docMk/>
            <pc:sldMk cId="338368957" sldId="988"/>
            <ac:spMk id="27" creationId="{CA0E3486-FD49-4921-B4F4-E5BB5C88AC79}"/>
          </ac:spMkLst>
        </pc:spChg>
        <pc:spChg chg="add">
          <ac:chgData name="Kimberly Robinson" userId="0a8c6816-5a12-4238-93c3-091371f0832b" providerId="ADAL" clId="{56792377-2AC3-4BD7-ABF4-285512BFE7C8}" dt="2024-05-03T16:20:41.188" v="1693" actId="26606"/>
          <ac:spMkLst>
            <pc:docMk/>
            <pc:sldMk cId="338368957" sldId="988"/>
            <ac:spMk id="29" creationId="{681577AD-DA5F-48B3-8FB9-5199BA9EE681}"/>
          </ac:spMkLst>
        </pc:spChg>
        <pc:picChg chg="add del mod ord">
          <ac:chgData name="Kimberly Robinson" userId="0a8c6816-5a12-4238-93c3-091371f0832b" providerId="ADAL" clId="{56792377-2AC3-4BD7-ABF4-285512BFE7C8}" dt="2024-05-03T15:20:21.534" v="1212" actId="34307"/>
          <ac:picMkLst>
            <pc:docMk/>
            <pc:sldMk cId="338368957" sldId="988"/>
            <ac:picMk id="4" creationId="{46193C5C-2E65-5E16-0120-E9B04706FCCE}"/>
          </ac:picMkLst>
        </pc:picChg>
        <pc:picChg chg="add mod ord">
          <ac:chgData name="Kimberly Robinson" userId="0a8c6816-5a12-4238-93c3-091371f0832b" providerId="ADAL" clId="{56792377-2AC3-4BD7-ABF4-285512BFE7C8}" dt="2024-05-03T16:20:41.188" v="1693" actId="26606"/>
          <ac:picMkLst>
            <pc:docMk/>
            <pc:sldMk cId="338368957" sldId="988"/>
            <ac:picMk id="5" creationId="{608099DD-BCDC-C105-85A8-AD13704D3D9C}"/>
          </ac:picMkLst>
        </pc:picChg>
      </pc:sldChg>
      <pc:sldChg chg="new del">
        <pc:chgData name="Kimberly Robinson" userId="0a8c6816-5a12-4238-93c3-091371f0832b" providerId="ADAL" clId="{56792377-2AC3-4BD7-ABF4-285512BFE7C8}" dt="2024-05-03T15:26:42.013" v="1243" actId="2696"/>
        <pc:sldMkLst>
          <pc:docMk/>
          <pc:sldMk cId="68005214" sldId="989"/>
        </pc:sldMkLst>
      </pc:sldChg>
      <pc:sldChg chg="new del">
        <pc:chgData name="Kimberly Robinson" userId="0a8c6816-5a12-4238-93c3-091371f0832b" providerId="ADAL" clId="{56792377-2AC3-4BD7-ABF4-285512BFE7C8}" dt="2024-05-03T15:38:06.327" v="1248" actId="680"/>
        <pc:sldMkLst>
          <pc:docMk/>
          <pc:sldMk cId="350157814" sldId="989"/>
        </pc:sldMkLst>
      </pc:sldChg>
      <pc:sldChg chg="addSp delSp add del setBg delDesignElem">
        <pc:chgData name="Kimberly Robinson" userId="0a8c6816-5a12-4238-93c3-091371f0832b" providerId="ADAL" clId="{56792377-2AC3-4BD7-ABF4-285512BFE7C8}" dt="2024-05-03T15:20:01.167" v="1210"/>
        <pc:sldMkLst>
          <pc:docMk/>
          <pc:sldMk cId="1716192870" sldId="989"/>
        </pc:sldMkLst>
        <pc:spChg chg="add del">
          <ac:chgData name="Kimberly Robinson" userId="0a8c6816-5a12-4238-93c3-091371f0832b" providerId="ADAL" clId="{56792377-2AC3-4BD7-ABF4-285512BFE7C8}" dt="2024-05-03T15:20:01.167" v="1210"/>
          <ac:spMkLst>
            <pc:docMk/>
            <pc:sldMk cId="1716192870" sldId="989"/>
            <ac:spMk id="24" creationId="{13577A01-3DD8-4E33-BEE1-3065F7E6FB2F}"/>
          </ac:spMkLst>
        </pc:spChg>
      </pc:sldChg>
      <pc:sldChg chg="modSp add mod">
        <pc:chgData name="Kimberly Robinson" userId="0a8c6816-5a12-4238-93c3-091371f0832b" providerId="ADAL" clId="{56792377-2AC3-4BD7-ABF4-285512BFE7C8}" dt="2024-05-03T18:18:56.198" v="1974" actId="2711"/>
        <pc:sldMkLst>
          <pc:docMk/>
          <pc:sldMk cId="1965172248" sldId="989"/>
        </pc:sldMkLst>
        <pc:spChg chg="mod">
          <ac:chgData name="Kimberly Robinson" userId="0a8c6816-5a12-4238-93c3-091371f0832b" providerId="ADAL" clId="{56792377-2AC3-4BD7-ABF4-285512BFE7C8}" dt="2024-05-03T18:18:56.198" v="1974" actId="2711"/>
          <ac:spMkLst>
            <pc:docMk/>
            <pc:sldMk cId="1965172248" sldId="989"/>
            <ac:spMk id="2" creationId="{161B1299-9F12-4577-3B00-5730CB580661}"/>
          </ac:spMkLst>
        </pc:spChg>
      </pc:sldChg>
      <pc:sldChg chg="addSp delSp add del setBg delDesignElem">
        <pc:chgData name="Kimberly Robinson" userId="0a8c6816-5a12-4238-93c3-091371f0832b" providerId="ADAL" clId="{56792377-2AC3-4BD7-ABF4-285512BFE7C8}" dt="2024-05-03T15:21:42.655" v="1227"/>
        <pc:sldMkLst>
          <pc:docMk/>
          <pc:sldMk cId="2893644717" sldId="989"/>
        </pc:sldMkLst>
        <pc:spChg chg="add del">
          <ac:chgData name="Kimberly Robinson" userId="0a8c6816-5a12-4238-93c3-091371f0832b" providerId="ADAL" clId="{56792377-2AC3-4BD7-ABF4-285512BFE7C8}" dt="2024-05-03T15:21:42.655" v="1227"/>
          <ac:spMkLst>
            <pc:docMk/>
            <pc:sldMk cId="2893644717" sldId="989"/>
            <ac:spMk id="12" creationId="{B5DC95B7-2A72-483B-BA19-2BE751205541}"/>
          </ac:spMkLst>
        </pc:spChg>
        <pc:spChg chg="add del">
          <ac:chgData name="Kimberly Robinson" userId="0a8c6816-5a12-4238-93c3-091371f0832b" providerId="ADAL" clId="{56792377-2AC3-4BD7-ABF4-285512BFE7C8}" dt="2024-05-03T15:21:42.655" v="1227"/>
          <ac:spMkLst>
            <pc:docMk/>
            <pc:sldMk cId="2893644717" sldId="989"/>
            <ac:spMk id="14" creationId="{1C822AFE-7E96-4A51-9E55-FCAEACD21357}"/>
          </ac:spMkLst>
        </pc:spChg>
        <pc:spChg chg="add del">
          <ac:chgData name="Kimberly Robinson" userId="0a8c6816-5a12-4238-93c3-091371f0832b" providerId="ADAL" clId="{56792377-2AC3-4BD7-ABF4-285512BFE7C8}" dt="2024-05-03T15:21:42.655" v="1227"/>
          <ac:spMkLst>
            <pc:docMk/>
            <pc:sldMk cId="2893644717" sldId="989"/>
            <ac:spMk id="16" creationId="{9169EA61-C175-4B7E-807B-58199DEA7FB3}"/>
          </ac:spMkLst>
        </pc:spChg>
      </pc:sldChg>
      <pc:sldChg chg="addSp delSp add del setBg delDesignElem">
        <pc:chgData name="Kimberly Robinson" userId="0a8c6816-5a12-4238-93c3-091371f0832b" providerId="ADAL" clId="{56792377-2AC3-4BD7-ABF4-285512BFE7C8}" dt="2024-05-03T15:21:36.895" v="1224"/>
        <pc:sldMkLst>
          <pc:docMk/>
          <pc:sldMk cId="3111240315" sldId="989"/>
        </pc:sldMkLst>
        <pc:spChg chg="add del">
          <ac:chgData name="Kimberly Robinson" userId="0a8c6816-5a12-4238-93c3-091371f0832b" providerId="ADAL" clId="{56792377-2AC3-4BD7-ABF4-285512BFE7C8}" dt="2024-05-03T15:21:36.895" v="1224"/>
          <ac:spMkLst>
            <pc:docMk/>
            <pc:sldMk cId="3111240315" sldId="989"/>
            <ac:spMk id="12" creationId="{B5DC95B7-2A72-483B-BA19-2BE751205541}"/>
          </ac:spMkLst>
        </pc:spChg>
        <pc:spChg chg="add del">
          <ac:chgData name="Kimberly Robinson" userId="0a8c6816-5a12-4238-93c3-091371f0832b" providerId="ADAL" clId="{56792377-2AC3-4BD7-ABF4-285512BFE7C8}" dt="2024-05-03T15:21:36.895" v="1224"/>
          <ac:spMkLst>
            <pc:docMk/>
            <pc:sldMk cId="3111240315" sldId="989"/>
            <ac:spMk id="14" creationId="{1C822AFE-7E96-4A51-9E55-FCAEACD21357}"/>
          </ac:spMkLst>
        </pc:spChg>
        <pc:spChg chg="add del">
          <ac:chgData name="Kimberly Robinson" userId="0a8c6816-5a12-4238-93c3-091371f0832b" providerId="ADAL" clId="{56792377-2AC3-4BD7-ABF4-285512BFE7C8}" dt="2024-05-03T15:21:36.895" v="1224"/>
          <ac:spMkLst>
            <pc:docMk/>
            <pc:sldMk cId="3111240315" sldId="989"/>
            <ac:spMk id="16" creationId="{9169EA61-C175-4B7E-807B-58199DEA7FB3}"/>
          </ac:spMkLst>
        </pc:spChg>
      </pc:sldChg>
      <pc:sldChg chg="modSp new del mod">
        <pc:chgData name="Kimberly Robinson" userId="0a8c6816-5a12-4238-93c3-091371f0832b" providerId="ADAL" clId="{56792377-2AC3-4BD7-ABF4-285512BFE7C8}" dt="2024-05-03T18:06:13.767" v="1899" actId="2696"/>
        <pc:sldMkLst>
          <pc:docMk/>
          <pc:sldMk cId="3013532288" sldId="990"/>
        </pc:sldMkLst>
        <pc:spChg chg="mod">
          <ac:chgData name="Kimberly Robinson" userId="0a8c6816-5a12-4238-93c3-091371f0832b" providerId="ADAL" clId="{56792377-2AC3-4BD7-ABF4-285512BFE7C8}" dt="2024-05-03T18:05:48.577" v="1893" actId="27636"/>
          <ac:spMkLst>
            <pc:docMk/>
            <pc:sldMk cId="3013532288" sldId="990"/>
            <ac:spMk id="2" creationId="{C10DC700-E6D1-B896-B373-E8859CFE67E1}"/>
          </ac:spMkLst>
        </pc:spChg>
      </pc:sldChg>
      <pc:sldChg chg="addSp delSp add del setBg delDesignElem">
        <pc:chgData name="Kimberly Robinson" userId="0a8c6816-5a12-4238-93c3-091371f0832b" providerId="ADAL" clId="{56792377-2AC3-4BD7-ABF4-285512BFE7C8}" dt="2024-05-03T15:26:38.718" v="1242"/>
        <pc:sldMkLst>
          <pc:docMk/>
          <pc:sldMk cId="3786444230" sldId="990"/>
        </pc:sldMkLst>
        <pc:spChg chg="add del">
          <ac:chgData name="Kimberly Robinson" userId="0a8c6816-5a12-4238-93c3-091371f0832b" providerId="ADAL" clId="{56792377-2AC3-4BD7-ABF4-285512BFE7C8}" dt="2024-05-03T15:26:38.718" v="1242"/>
          <ac:spMkLst>
            <pc:docMk/>
            <pc:sldMk cId="3786444230" sldId="990"/>
            <ac:spMk id="12" creationId="{B5DC95B7-2A72-483B-BA19-2BE751205541}"/>
          </ac:spMkLst>
        </pc:spChg>
        <pc:spChg chg="add del">
          <ac:chgData name="Kimberly Robinson" userId="0a8c6816-5a12-4238-93c3-091371f0832b" providerId="ADAL" clId="{56792377-2AC3-4BD7-ABF4-285512BFE7C8}" dt="2024-05-03T15:26:38.718" v="1242"/>
          <ac:spMkLst>
            <pc:docMk/>
            <pc:sldMk cId="3786444230" sldId="990"/>
            <ac:spMk id="14" creationId="{1C822AFE-7E96-4A51-9E55-FCAEACD21357}"/>
          </ac:spMkLst>
        </pc:spChg>
        <pc:spChg chg="add del">
          <ac:chgData name="Kimberly Robinson" userId="0a8c6816-5a12-4238-93c3-091371f0832b" providerId="ADAL" clId="{56792377-2AC3-4BD7-ABF4-285512BFE7C8}" dt="2024-05-03T15:26:38.718" v="1242"/>
          <ac:spMkLst>
            <pc:docMk/>
            <pc:sldMk cId="3786444230" sldId="990"/>
            <ac:spMk id="16" creationId="{9169EA61-C175-4B7E-807B-58199DEA7FB3}"/>
          </ac:spMkLst>
        </pc:spChg>
      </pc:sldChg>
      <pc:sldChg chg="modSp add del mod">
        <pc:chgData name="Kimberly Robinson" userId="0a8c6816-5a12-4238-93c3-091371f0832b" providerId="ADAL" clId="{56792377-2AC3-4BD7-ABF4-285512BFE7C8}" dt="2024-05-03T17:40:40.687" v="1805" actId="2696"/>
        <pc:sldMkLst>
          <pc:docMk/>
          <pc:sldMk cId="4275809946" sldId="990"/>
        </pc:sldMkLst>
        <pc:spChg chg="mod">
          <ac:chgData name="Kimberly Robinson" userId="0a8c6816-5a12-4238-93c3-091371f0832b" providerId="ADAL" clId="{56792377-2AC3-4BD7-ABF4-285512BFE7C8}" dt="2024-05-03T16:18:28.062" v="1669" actId="255"/>
          <ac:spMkLst>
            <pc:docMk/>
            <pc:sldMk cId="4275809946" sldId="990"/>
            <ac:spMk id="2" creationId="{161B1299-9F12-4577-3B00-5730CB580661}"/>
          </ac:spMkLst>
        </pc:spChg>
      </pc:sldChg>
      <pc:sldChg chg="addSp delSp modSp add del mod setBg delDesignElem">
        <pc:chgData name="Kimberly Robinson" userId="0a8c6816-5a12-4238-93c3-091371f0832b" providerId="ADAL" clId="{56792377-2AC3-4BD7-ABF4-285512BFE7C8}" dt="2024-05-03T18:14:15.130" v="1935" actId="2696"/>
        <pc:sldMkLst>
          <pc:docMk/>
          <pc:sldMk cId="65013833" sldId="991"/>
        </pc:sldMkLst>
        <pc:spChg chg="mod">
          <ac:chgData name="Kimberly Robinson" userId="0a8c6816-5a12-4238-93c3-091371f0832b" providerId="ADAL" clId="{56792377-2AC3-4BD7-ABF4-285512BFE7C8}" dt="2024-05-03T18:06:10.706" v="1898" actId="122"/>
          <ac:spMkLst>
            <pc:docMk/>
            <pc:sldMk cId="65013833" sldId="991"/>
            <ac:spMk id="2" creationId="{81268CE5-AFE5-BD25-D918-51712176F96C}"/>
          </ac:spMkLst>
        </pc:spChg>
        <pc:spChg chg="mod">
          <ac:chgData name="Kimberly Robinson" userId="0a8c6816-5a12-4238-93c3-091371f0832b" providerId="ADAL" clId="{56792377-2AC3-4BD7-ABF4-285512BFE7C8}" dt="2024-05-03T18:06:06.953" v="1897" actId="14100"/>
          <ac:spMkLst>
            <pc:docMk/>
            <pc:sldMk cId="65013833" sldId="991"/>
            <ac:spMk id="9" creationId="{FAB7767A-3395-3CF0-4AE1-F48A27EFA3AF}"/>
          </ac:spMkLst>
        </pc:spChg>
        <pc:spChg chg="add">
          <ac:chgData name="Kimberly Robinson" userId="0a8c6816-5a12-4238-93c3-091371f0832b" providerId="ADAL" clId="{56792377-2AC3-4BD7-ABF4-285512BFE7C8}" dt="2024-05-03T18:04:22.108" v="1816" actId="26606"/>
          <ac:spMkLst>
            <pc:docMk/>
            <pc:sldMk cId="65013833" sldId="991"/>
            <ac:spMk id="14" creationId="{681577AD-DA5F-48B3-8FB9-5199BA9EE681}"/>
          </ac:spMkLst>
        </pc:spChg>
        <pc:spChg chg="del">
          <ac:chgData name="Kimberly Robinson" userId="0a8c6816-5a12-4238-93c3-091371f0832b" providerId="ADAL" clId="{56792377-2AC3-4BD7-ABF4-285512BFE7C8}" dt="2024-05-03T18:03:58.679" v="1815"/>
          <ac:spMkLst>
            <pc:docMk/>
            <pc:sldMk cId="65013833" sldId="991"/>
            <ac:spMk id="29" creationId="{681577AD-DA5F-48B3-8FB9-5199BA9EE681}"/>
          </ac:spMkLst>
        </pc:spChg>
        <pc:picChg chg="add del">
          <ac:chgData name="Kimberly Robinson" userId="0a8c6816-5a12-4238-93c3-091371f0832b" providerId="ADAL" clId="{56792377-2AC3-4BD7-ABF4-285512BFE7C8}" dt="2024-05-03T18:09:19.279" v="1903" actId="21"/>
          <ac:picMkLst>
            <pc:docMk/>
            <pc:sldMk cId="65013833" sldId="991"/>
            <ac:picMk id="5" creationId="{608099DD-BCDC-C105-85A8-AD13704D3D9C}"/>
          </ac:picMkLst>
        </pc:picChg>
      </pc:sldChg>
      <pc:sldChg chg="addSp delSp modSp add del mod setBg delDesignElem">
        <pc:chgData name="Kimberly Robinson" userId="0a8c6816-5a12-4238-93c3-091371f0832b" providerId="ADAL" clId="{56792377-2AC3-4BD7-ABF4-285512BFE7C8}" dt="2024-05-03T15:22:19.505" v="1235"/>
        <pc:sldMkLst>
          <pc:docMk/>
          <pc:sldMk cId="2254270358" sldId="991"/>
        </pc:sldMkLst>
        <pc:spChg chg="add del">
          <ac:chgData name="Kimberly Robinson" userId="0a8c6816-5a12-4238-93c3-091371f0832b" providerId="ADAL" clId="{56792377-2AC3-4BD7-ABF4-285512BFE7C8}" dt="2024-05-03T15:22:19.505" v="1235"/>
          <ac:spMkLst>
            <pc:docMk/>
            <pc:sldMk cId="2254270358" sldId="991"/>
            <ac:spMk id="12" creationId="{B5DC95B7-2A72-483B-BA19-2BE751205541}"/>
          </ac:spMkLst>
        </pc:spChg>
        <pc:spChg chg="add del">
          <ac:chgData name="Kimberly Robinson" userId="0a8c6816-5a12-4238-93c3-091371f0832b" providerId="ADAL" clId="{56792377-2AC3-4BD7-ABF4-285512BFE7C8}" dt="2024-05-03T15:22:19.505" v="1235"/>
          <ac:spMkLst>
            <pc:docMk/>
            <pc:sldMk cId="2254270358" sldId="991"/>
            <ac:spMk id="14" creationId="{1C822AFE-7E96-4A51-9E55-FCAEACD21357}"/>
          </ac:spMkLst>
        </pc:spChg>
        <pc:spChg chg="add del">
          <ac:chgData name="Kimberly Robinson" userId="0a8c6816-5a12-4238-93c3-091371f0832b" providerId="ADAL" clId="{56792377-2AC3-4BD7-ABF4-285512BFE7C8}" dt="2024-05-03T15:22:19.505" v="1235"/>
          <ac:spMkLst>
            <pc:docMk/>
            <pc:sldMk cId="2254270358" sldId="991"/>
            <ac:spMk id="16" creationId="{9169EA61-C175-4B7E-807B-58199DEA7FB3}"/>
          </ac:spMkLst>
        </pc:spChg>
        <pc:picChg chg="mod">
          <ac:chgData name="Kimberly Robinson" userId="0a8c6816-5a12-4238-93c3-091371f0832b" providerId="ADAL" clId="{56792377-2AC3-4BD7-ABF4-285512BFE7C8}" dt="2024-05-03T15:22:19.051" v="1234" actId="1076"/>
          <ac:picMkLst>
            <pc:docMk/>
            <pc:sldMk cId="2254270358" sldId="991"/>
            <ac:picMk id="5" creationId="{608099DD-BCDC-C105-85A8-AD13704D3D9C}"/>
          </ac:picMkLst>
        </pc:picChg>
      </pc:sldChg>
      <pc:sldChg chg="addSp delSp modSp new add del mod setBg">
        <pc:chgData name="Kimberly Robinson" userId="0a8c6816-5a12-4238-93c3-091371f0832b" providerId="ADAL" clId="{56792377-2AC3-4BD7-ABF4-285512BFE7C8}" dt="2024-05-03T18:19:40.827" v="1982" actId="14100"/>
        <pc:sldMkLst>
          <pc:docMk/>
          <pc:sldMk cId="4122555973" sldId="992"/>
        </pc:sldMkLst>
        <pc:spChg chg="mod">
          <ac:chgData name="Kimberly Robinson" userId="0a8c6816-5a12-4238-93c3-091371f0832b" providerId="ADAL" clId="{56792377-2AC3-4BD7-ABF4-285512BFE7C8}" dt="2024-05-03T18:19:31.209" v="1981" actId="2711"/>
          <ac:spMkLst>
            <pc:docMk/>
            <pc:sldMk cId="4122555973" sldId="992"/>
            <ac:spMk id="2" creationId="{E81FF7F6-1A12-0846-3E63-289670469821}"/>
          </ac:spMkLst>
        </pc:spChg>
        <pc:spChg chg="add del">
          <ac:chgData name="Kimberly Robinson" userId="0a8c6816-5a12-4238-93c3-091371f0832b" providerId="ADAL" clId="{56792377-2AC3-4BD7-ABF4-285512BFE7C8}" dt="2024-05-03T18:11:50.748" v="1907"/>
          <ac:spMkLst>
            <pc:docMk/>
            <pc:sldMk cId="4122555973" sldId="992"/>
            <ac:spMk id="3" creationId="{B582B522-C0E9-0511-9665-6B6326E47A75}"/>
          </ac:spMkLst>
        </pc:spChg>
        <pc:spChg chg="add mod">
          <ac:chgData name="Kimberly Robinson" userId="0a8c6816-5a12-4238-93c3-091371f0832b" providerId="ADAL" clId="{56792377-2AC3-4BD7-ABF4-285512BFE7C8}" dt="2024-05-03T18:19:40.827" v="1982" actId="14100"/>
          <ac:spMkLst>
            <pc:docMk/>
            <pc:sldMk cId="4122555973" sldId="992"/>
            <ac:spMk id="1030" creationId="{A99135F6-9C9E-D41A-3053-240E59A1290B}"/>
          </ac:spMkLst>
        </pc:spChg>
        <pc:spChg chg="add">
          <ac:chgData name="Kimberly Robinson" userId="0a8c6816-5a12-4238-93c3-091371f0832b" providerId="ADAL" clId="{56792377-2AC3-4BD7-ABF4-285512BFE7C8}" dt="2024-05-03T18:12:23.891" v="1913" actId="26606"/>
          <ac:spMkLst>
            <pc:docMk/>
            <pc:sldMk cId="4122555973" sldId="992"/>
            <ac:spMk id="1033" creationId="{681577AD-DA5F-48B3-8FB9-5199BA9EE681}"/>
          </ac:spMkLst>
        </pc:spChg>
        <pc:picChg chg="add mod">
          <ac:chgData name="Kimberly Robinson" userId="0a8c6816-5a12-4238-93c3-091371f0832b" providerId="ADAL" clId="{56792377-2AC3-4BD7-ABF4-285512BFE7C8}" dt="2024-05-03T18:10:04.004" v="1906"/>
          <ac:picMkLst>
            <pc:docMk/>
            <pc:sldMk cId="4122555973" sldId="992"/>
            <ac:picMk id="5" creationId="{608099DD-BCDC-C105-85A8-AD13704D3D9C}"/>
          </ac:picMkLst>
        </pc:picChg>
        <pc:picChg chg="add mod">
          <ac:chgData name="Kimberly Robinson" userId="0a8c6816-5a12-4238-93c3-091371f0832b" providerId="ADAL" clId="{56792377-2AC3-4BD7-ABF4-285512BFE7C8}" dt="2024-05-03T18:12:23.891" v="1913" actId="26606"/>
          <ac:picMkLst>
            <pc:docMk/>
            <pc:sldMk cId="4122555973" sldId="992"/>
            <ac:picMk id="1026" creationId="{23DA4618-4AC7-0AD4-DF98-6406E7960E58}"/>
          </ac:picMkLst>
        </pc:picChg>
      </pc:sldChg>
      <pc:sldMasterChg chg="del delSldLayout">
        <pc:chgData name="Kimberly Robinson" userId="0a8c6816-5a12-4238-93c3-091371f0832b" providerId="ADAL" clId="{56792377-2AC3-4BD7-ABF4-285512BFE7C8}" dt="2024-04-30T15:08:40.577" v="351" actId="2696"/>
        <pc:sldMasterMkLst>
          <pc:docMk/>
          <pc:sldMasterMk cId="990012032" sldId="2147483660"/>
        </pc:sldMasterMkLst>
        <pc:sldLayoutChg chg="del">
          <pc:chgData name="Kimberly Robinson" userId="0a8c6816-5a12-4238-93c3-091371f0832b" providerId="ADAL" clId="{56792377-2AC3-4BD7-ABF4-285512BFE7C8}" dt="2024-04-30T15:08:40.577" v="351" actId="2696"/>
          <pc:sldLayoutMkLst>
            <pc:docMk/>
            <pc:sldMasterMk cId="990012032" sldId="2147483660"/>
            <pc:sldLayoutMk cId="3260125160" sldId="2147483661"/>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1764865999" sldId="2147483662"/>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2102608968" sldId="2147483663"/>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2752782200" sldId="2147483664"/>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385225649" sldId="2147483665"/>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2472695336" sldId="2147483666"/>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3025533423" sldId="2147483667"/>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2189195517" sldId="2147483668"/>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4052210125" sldId="2147483669"/>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2583079839" sldId="2147483670"/>
          </pc:sldLayoutMkLst>
        </pc:sldLayoutChg>
        <pc:sldLayoutChg chg="del">
          <pc:chgData name="Kimberly Robinson" userId="0a8c6816-5a12-4238-93c3-091371f0832b" providerId="ADAL" clId="{56792377-2AC3-4BD7-ABF4-285512BFE7C8}" dt="2024-04-30T15:08:40.577" v="351" actId="2696"/>
          <pc:sldLayoutMkLst>
            <pc:docMk/>
            <pc:sldMasterMk cId="990012032" sldId="2147483660"/>
            <pc:sldLayoutMk cId="1588260484" sldId="2147483671"/>
          </pc:sldLayoutMkLst>
        </pc:sldLayoutChg>
        <pc:sldLayoutChg chg="del">
          <pc:chgData name="Kimberly Robinson" userId="0a8c6816-5a12-4238-93c3-091371f0832b" providerId="ADAL" clId="{56792377-2AC3-4BD7-ABF4-285512BFE7C8}" dt="2024-04-30T15:08:36.127" v="340" actId="2696"/>
          <pc:sldLayoutMkLst>
            <pc:docMk/>
            <pc:sldMasterMk cId="990012032" sldId="2147483660"/>
            <pc:sldLayoutMk cId="2259889929" sldId="2147483695"/>
          </pc:sldLayoutMkLst>
        </pc:sldLayoutChg>
      </pc:sldMasterChg>
      <pc:sldMasterChg chg="del delSldLayout">
        <pc:chgData name="Kimberly Robinson" userId="0a8c6816-5a12-4238-93c3-091371f0832b" providerId="ADAL" clId="{56792377-2AC3-4BD7-ABF4-285512BFE7C8}" dt="2024-04-30T15:08:35.061" v="335" actId="2696"/>
        <pc:sldMasterMkLst>
          <pc:docMk/>
          <pc:sldMasterMk cId="3551742382" sldId="2147483684"/>
        </pc:sldMasterMkLst>
        <pc:sldLayoutChg chg="del">
          <pc:chgData name="Kimberly Robinson" userId="0a8c6816-5a12-4238-93c3-091371f0832b" providerId="ADAL" clId="{56792377-2AC3-4BD7-ABF4-285512BFE7C8}" dt="2024-04-30T15:08:33.606" v="329" actId="2696"/>
          <pc:sldLayoutMkLst>
            <pc:docMk/>
            <pc:sldMasterMk cId="3551742382" sldId="2147483684"/>
            <pc:sldLayoutMk cId="1602773882" sldId="2147483685"/>
          </pc:sldLayoutMkLst>
        </pc:sldLayoutChg>
        <pc:sldLayoutChg chg="del">
          <pc:chgData name="Kimberly Robinson" userId="0a8c6816-5a12-4238-93c3-091371f0832b" providerId="ADAL" clId="{56792377-2AC3-4BD7-ABF4-285512BFE7C8}" dt="2024-04-30T15:08:34.848" v="334" actId="2696"/>
          <pc:sldLayoutMkLst>
            <pc:docMk/>
            <pc:sldMasterMk cId="3551742382" sldId="2147483684"/>
            <pc:sldLayoutMk cId="4219241349" sldId="2147483686"/>
          </pc:sldLayoutMkLst>
        </pc:sldLayoutChg>
        <pc:sldLayoutChg chg="del">
          <pc:chgData name="Kimberly Robinson" userId="0a8c6816-5a12-4238-93c3-091371f0832b" providerId="ADAL" clId="{56792377-2AC3-4BD7-ABF4-285512BFE7C8}" dt="2024-04-30T15:08:34.437" v="332" actId="2696"/>
          <pc:sldLayoutMkLst>
            <pc:docMk/>
            <pc:sldMasterMk cId="3551742382" sldId="2147483684"/>
            <pc:sldLayoutMk cId="1750154270" sldId="2147483687"/>
          </pc:sldLayoutMkLst>
        </pc:sldLayoutChg>
        <pc:sldLayoutChg chg="del">
          <pc:chgData name="Kimberly Robinson" userId="0a8c6816-5a12-4238-93c3-091371f0832b" providerId="ADAL" clId="{56792377-2AC3-4BD7-ABF4-285512BFE7C8}" dt="2024-04-30T15:08:34.276" v="331" actId="2696"/>
          <pc:sldLayoutMkLst>
            <pc:docMk/>
            <pc:sldMasterMk cId="3551742382" sldId="2147483684"/>
            <pc:sldLayoutMk cId="1536583288" sldId="2147483688"/>
          </pc:sldLayoutMkLst>
        </pc:sldLayoutChg>
        <pc:sldLayoutChg chg="del">
          <pc:chgData name="Kimberly Robinson" userId="0a8c6816-5a12-4238-93c3-091371f0832b" providerId="ADAL" clId="{56792377-2AC3-4BD7-ABF4-285512BFE7C8}" dt="2024-04-30T15:08:35.061" v="335" actId="2696"/>
          <pc:sldLayoutMkLst>
            <pc:docMk/>
            <pc:sldMasterMk cId="3551742382" sldId="2147483684"/>
            <pc:sldLayoutMk cId="3467377066" sldId="2147483689"/>
          </pc:sldLayoutMkLst>
        </pc:sldLayoutChg>
        <pc:sldLayoutChg chg="del">
          <pc:chgData name="Kimberly Robinson" userId="0a8c6816-5a12-4238-93c3-091371f0832b" providerId="ADAL" clId="{56792377-2AC3-4BD7-ABF4-285512BFE7C8}" dt="2024-04-30T15:08:35.061" v="335" actId="2696"/>
          <pc:sldLayoutMkLst>
            <pc:docMk/>
            <pc:sldMasterMk cId="3551742382" sldId="2147483684"/>
            <pc:sldLayoutMk cId="2670924094" sldId="2147483690"/>
          </pc:sldLayoutMkLst>
        </pc:sldLayoutChg>
        <pc:sldLayoutChg chg="del">
          <pc:chgData name="Kimberly Robinson" userId="0a8c6816-5a12-4238-93c3-091371f0832b" providerId="ADAL" clId="{56792377-2AC3-4BD7-ABF4-285512BFE7C8}" dt="2024-04-30T15:08:35.061" v="335" actId="2696"/>
          <pc:sldLayoutMkLst>
            <pc:docMk/>
            <pc:sldMasterMk cId="3551742382" sldId="2147483684"/>
            <pc:sldLayoutMk cId="3191202056" sldId="2147483691"/>
          </pc:sldLayoutMkLst>
        </pc:sldLayoutChg>
        <pc:sldLayoutChg chg="del">
          <pc:chgData name="Kimberly Robinson" userId="0a8c6816-5a12-4238-93c3-091371f0832b" providerId="ADAL" clId="{56792377-2AC3-4BD7-ABF4-285512BFE7C8}" dt="2024-04-30T15:08:35.061" v="335" actId="2696"/>
          <pc:sldLayoutMkLst>
            <pc:docMk/>
            <pc:sldMasterMk cId="3551742382" sldId="2147483684"/>
            <pc:sldLayoutMk cId="4181928150" sldId="2147483692"/>
          </pc:sldLayoutMkLst>
        </pc:sldLayoutChg>
        <pc:sldLayoutChg chg="del">
          <pc:chgData name="Kimberly Robinson" userId="0a8c6816-5a12-4238-93c3-091371f0832b" providerId="ADAL" clId="{56792377-2AC3-4BD7-ABF4-285512BFE7C8}" dt="2024-04-30T15:08:35.061" v="335" actId="2696"/>
          <pc:sldLayoutMkLst>
            <pc:docMk/>
            <pc:sldMasterMk cId="3551742382" sldId="2147483684"/>
            <pc:sldLayoutMk cId="1733319817" sldId="2147483693"/>
          </pc:sldLayoutMkLst>
        </pc:sldLayoutChg>
        <pc:sldLayoutChg chg="del">
          <pc:chgData name="Kimberly Robinson" userId="0a8c6816-5a12-4238-93c3-091371f0832b" providerId="ADAL" clId="{56792377-2AC3-4BD7-ABF4-285512BFE7C8}" dt="2024-04-30T15:08:35.061" v="335" actId="2696"/>
          <pc:sldLayoutMkLst>
            <pc:docMk/>
            <pc:sldMasterMk cId="3551742382" sldId="2147483684"/>
            <pc:sldLayoutMk cId="840438886" sldId="214748369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96982-002A-6840-8E26-C56013017C0A}" type="datetimeFigureOut">
              <a:rPr lang="en-US" smtClean="0"/>
              <a:t>5/1/2024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810CBE-04EB-D644-BA7A-D62A054F7253}" type="slidenum">
              <a:rPr lang="en-US" smtClean="0"/>
              <a:t>‹#›</a:t>
            </a:fld>
            <a:endParaRPr lang="en-US" dirty="0"/>
          </a:p>
        </p:txBody>
      </p:sp>
    </p:spTree>
    <p:extLst>
      <p:ext uri="{BB962C8B-B14F-4D97-AF65-F5344CB8AC3E}">
        <p14:creationId xmlns:p14="http://schemas.microsoft.com/office/powerpoint/2010/main" val="3449535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THANK YOU </a:t>
            </a:r>
          </a:p>
        </p:txBody>
      </p:sp>
      <p:sp>
        <p:nvSpPr>
          <p:cNvPr id="4" name="Slide Number Placeholder 3"/>
          <p:cNvSpPr>
            <a:spLocks noGrp="1"/>
          </p:cNvSpPr>
          <p:nvPr>
            <p:ph type="sldNum" sz="quarter" idx="5"/>
          </p:nvPr>
        </p:nvSpPr>
        <p:spPr/>
        <p:txBody>
          <a:bodyPr/>
          <a:lstStyle/>
          <a:p>
            <a:fld id="{F5810CBE-04EB-D644-BA7A-D62A054F7253}" type="slidenum">
              <a:rPr lang="en-US" smtClean="0"/>
              <a:t>1</a:t>
            </a:fld>
            <a:endParaRPr lang="en-US" dirty="0"/>
          </a:p>
        </p:txBody>
      </p:sp>
    </p:spTree>
    <p:extLst>
      <p:ext uri="{BB962C8B-B14F-4D97-AF65-F5344CB8AC3E}">
        <p14:creationId xmlns:p14="http://schemas.microsoft.com/office/powerpoint/2010/main" val="3391691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810CBE-04EB-D644-BA7A-D62A054F7253}" type="slidenum">
              <a:rPr lang="en-US" smtClean="0"/>
              <a:t>2</a:t>
            </a:fld>
            <a:endParaRPr lang="en-US" dirty="0"/>
          </a:p>
        </p:txBody>
      </p:sp>
    </p:spTree>
    <p:extLst>
      <p:ext uri="{BB962C8B-B14F-4D97-AF65-F5344CB8AC3E}">
        <p14:creationId xmlns:p14="http://schemas.microsoft.com/office/powerpoint/2010/main" val="1588513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810CBE-04EB-D644-BA7A-D62A054F7253}" type="slidenum">
              <a:rPr lang="en-US" smtClean="0"/>
              <a:t>4</a:t>
            </a:fld>
            <a:endParaRPr lang="en-US" dirty="0"/>
          </a:p>
        </p:txBody>
      </p:sp>
    </p:spTree>
    <p:extLst>
      <p:ext uri="{BB962C8B-B14F-4D97-AF65-F5344CB8AC3E}">
        <p14:creationId xmlns:p14="http://schemas.microsoft.com/office/powerpoint/2010/main" val="2964107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E3956C-433B-A74F-96ED-9B244A0100CA}" type="slidenum">
              <a:rPr lang="en-US" smtClean="0"/>
              <a:t>6</a:t>
            </a:fld>
            <a:endParaRPr lang="en-US" dirty="0"/>
          </a:p>
        </p:txBody>
      </p:sp>
    </p:spTree>
    <p:extLst>
      <p:ext uri="{BB962C8B-B14F-4D97-AF65-F5344CB8AC3E}">
        <p14:creationId xmlns:p14="http://schemas.microsoft.com/office/powerpoint/2010/main" val="3408400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2799917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2654359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3073599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470249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2800155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1101222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305347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494308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3480726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4058273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1E5D63-1428-BC48-AB2D-F4B120CF8F36}" type="datetimeFigureOut">
              <a:rPr lang="en-US" smtClean="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352C68-73AB-BC49-9AEC-89B08E8929CE}" type="slidenum">
              <a:rPr lang="en-US" smtClean="0"/>
              <a:t>‹#›</a:t>
            </a:fld>
            <a:endParaRPr lang="en-US" dirty="0"/>
          </a:p>
        </p:txBody>
      </p:sp>
    </p:spTree>
    <p:extLst>
      <p:ext uri="{BB962C8B-B14F-4D97-AF65-F5344CB8AC3E}">
        <p14:creationId xmlns:p14="http://schemas.microsoft.com/office/powerpoint/2010/main" val="2238112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982450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1772218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39867564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2333872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1719530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1363595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23409032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1633992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4000630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2807520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8203DB-DFB3-4367-800C-638AB3EB3392}" type="datetimeFigureOut">
              <a:rPr lang="en-US" smtClean="0"/>
              <a:t>5/1/2024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84785AD-2E82-4466-9CD2-D21F94BDF6EF}" type="slidenum">
              <a:rPr lang="en-US" smtClean="0"/>
              <a:t>‹#›</a:t>
            </a:fld>
            <a:endParaRPr lang="en-US" dirty="0"/>
          </a:p>
        </p:txBody>
      </p:sp>
    </p:spTree>
    <p:extLst>
      <p:ext uri="{BB962C8B-B14F-4D97-AF65-F5344CB8AC3E}">
        <p14:creationId xmlns:p14="http://schemas.microsoft.com/office/powerpoint/2010/main" val="3421543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2D871FD2-0E50-8549-B5EE-3CE86DDF23D1}" type="datetimeFigureOut">
              <a:rPr lang="en-US" smtClean="0"/>
              <a:t>5/1/2024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F8DCAC82-39D6-254E-AAE3-751C8159EB18}" type="slidenum">
              <a:rPr lang="en-US" smtClean="0"/>
              <a:t>‹#›</a:t>
            </a:fld>
            <a:endParaRPr lang="en-US" dirty="0"/>
          </a:p>
        </p:txBody>
      </p:sp>
    </p:spTree>
    <p:extLst>
      <p:ext uri="{BB962C8B-B14F-4D97-AF65-F5344CB8AC3E}">
        <p14:creationId xmlns:p14="http://schemas.microsoft.com/office/powerpoint/2010/main" val="1456342929"/>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808203DB-DFB3-4367-800C-638AB3EB3392}" type="datetimeFigureOut">
              <a:rPr lang="en-US" smtClean="0"/>
              <a:t>5/1/2024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184785AD-2E82-4466-9CD2-D21F94BDF6EF}" type="slidenum">
              <a:rPr lang="en-US" smtClean="0"/>
              <a:t>‹#›</a:t>
            </a:fld>
            <a:endParaRPr lang="en-US" dirty="0"/>
          </a:p>
        </p:txBody>
      </p:sp>
    </p:spTree>
    <p:extLst>
      <p:ext uri="{BB962C8B-B14F-4D97-AF65-F5344CB8AC3E}">
        <p14:creationId xmlns:p14="http://schemas.microsoft.com/office/powerpoint/2010/main" val="206542639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2D4B"/>
        </a:solidFill>
        <a:effectLst/>
      </p:bgPr>
    </p:bg>
    <p:spTree>
      <p:nvGrpSpPr>
        <p:cNvPr id="1" name=""/>
        <p:cNvGrpSpPr/>
        <p:nvPr/>
      </p:nvGrpSpPr>
      <p:grpSpPr>
        <a:xfrm>
          <a:off x="0" y="0"/>
          <a:ext cx="0" cy="0"/>
          <a:chOff x="0" y="0"/>
          <a:chExt cx="0" cy="0"/>
        </a:xfrm>
      </p:grpSpPr>
      <p:sp>
        <p:nvSpPr>
          <p:cNvPr id="7" name="End of…">
            <a:extLst>
              <a:ext uri="{FF2B5EF4-FFF2-40B4-BE49-F238E27FC236}">
                <a16:creationId xmlns:a16="http://schemas.microsoft.com/office/drawing/2014/main" id="{E3284F79-066D-763A-D143-8B0F66C1A059}"/>
              </a:ext>
            </a:extLst>
          </p:cNvPr>
          <p:cNvSpPr txBox="1">
            <a:spLocks/>
          </p:cNvSpPr>
          <p:nvPr/>
        </p:nvSpPr>
        <p:spPr>
          <a:xfrm>
            <a:off x="596347" y="2266123"/>
            <a:ext cx="10197711" cy="288573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Autofit/>
          </a:bodyPr>
          <a:lstStyle>
            <a:lvl1pPr marL="0" marR="0" indent="0" algn="l" defTabSz="1219169" rtl="0" latinLnBrk="0">
              <a:lnSpc>
                <a:spcPct val="80000"/>
              </a:lnSpc>
              <a:spcBef>
                <a:spcPts val="0"/>
              </a:spcBef>
              <a:spcAft>
                <a:spcPts val="0"/>
              </a:spcAft>
              <a:buClrTx/>
              <a:buSzTx/>
              <a:buFontTx/>
              <a:buNone/>
              <a:tabLst/>
              <a:defRPr sz="4500" b="1" i="1" u="none" strike="noStrike" cap="none" spc="315" baseline="0">
                <a:solidFill>
                  <a:srgbClr val="FFFFFF"/>
                </a:solidFill>
                <a:uFillTx/>
                <a:latin typeface="+mn-lt"/>
                <a:ea typeface="+mn-ea"/>
                <a:cs typeface="+mn-cs"/>
                <a:sym typeface="Adobe Caslon Pro"/>
              </a:defRPr>
            </a:lvl1pPr>
            <a:lvl2pPr marL="0" marR="0" indent="228600" algn="l" defTabSz="1219169" rtl="0" latinLnBrk="0">
              <a:lnSpc>
                <a:spcPct val="80000"/>
              </a:lnSpc>
              <a:spcBef>
                <a:spcPts val="0"/>
              </a:spcBef>
              <a:spcAft>
                <a:spcPts val="0"/>
              </a:spcAft>
              <a:buClrTx/>
              <a:buSzTx/>
              <a:buFontTx/>
              <a:buNone/>
              <a:tabLst/>
              <a:defRPr sz="4500" b="1" i="1" u="none" strike="noStrike" cap="none" spc="315" baseline="0">
                <a:solidFill>
                  <a:srgbClr val="FFFFFF"/>
                </a:solidFill>
                <a:uFillTx/>
                <a:latin typeface="+mn-lt"/>
                <a:ea typeface="+mn-ea"/>
                <a:cs typeface="+mn-cs"/>
                <a:sym typeface="Adobe Caslon Pro"/>
              </a:defRPr>
            </a:lvl2pPr>
            <a:lvl3pPr marL="0" marR="0" indent="457200" algn="l" defTabSz="1219169" rtl="0" latinLnBrk="0">
              <a:lnSpc>
                <a:spcPct val="80000"/>
              </a:lnSpc>
              <a:spcBef>
                <a:spcPts val="0"/>
              </a:spcBef>
              <a:spcAft>
                <a:spcPts val="0"/>
              </a:spcAft>
              <a:buClrTx/>
              <a:buSzTx/>
              <a:buFontTx/>
              <a:buNone/>
              <a:tabLst/>
              <a:defRPr sz="4500" b="1" i="1" u="none" strike="noStrike" cap="none" spc="315" baseline="0">
                <a:solidFill>
                  <a:srgbClr val="FFFFFF"/>
                </a:solidFill>
                <a:uFillTx/>
                <a:latin typeface="+mn-lt"/>
                <a:ea typeface="+mn-ea"/>
                <a:cs typeface="+mn-cs"/>
                <a:sym typeface="Adobe Caslon Pro"/>
              </a:defRPr>
            </a:lvl3pPr>
            <a:lvl4pPr marL="0" marR="0" indent="685800" algn="l" defTabSz="1219169" rtl="0" latinLnBrk="0">
              <a:lnSpc>
                <a:spcPct val="80000"/>
              </a:lnSpc>
              <a:spcBef>
                <a:spcPts val="0"/>
              </a:spcBef>
              <a:spcAft>
                <a:spcPts val="0"/>
              </a:spcAft>
              <a:buClrTx/>
              <a:buSzTx/>
              <a:buFontTx/>
              <a:buNone/>
              <a:tabLst/>
              <a:defRPr sz="4500" b="1" i="1" u="none" strike="noStrike" cap="none" spc="315" baseline="0">
                <a:solidFill>
                  <a:srgbClr val="FFFFFF"/>
                </a:solidFill>
                <a:uFillTx/>
                <a:latin typeface="+mn-lt"/>
                <a:ea typeface="+mn-ea"/>
                <a:cs typeface="+mn-cs"/>
                <a:sym typeface="Adobe Caslon Pro"/>
              </a:defRPr>
            </a:lvl4pPr>
            <a:lvl5pPr marL="0" marR="0" indent="914400" algn="l" defTabSz="1219169" rtl="0" latinLnBrk="0">
              <a:lnSpc>
                <a:spcPct val="80000"/>
              </a:lnSpc>
              <a:spcBef>
                <a:spcPts val="0"/>
              </a:spcBef>
              <a:spcAft>
                <a:spcPts val="0"/>
              </a:spcAft>
              <a:buClrTx/>
              <a:buSzTx/>
              <a:buFontTx/>
              <a:buNone/>
              <a:tabLst/>
              <a:defRPr sz="4500" b="1" i="1" u="none" strike="noStrike" cap="none" spc="315" baseline="0">
                <a:solidFill>
                  <a:srgbClr val="FFFFFF"/>
                </a:solidFill>
                <a:uFillTx/>
                <a:latin typeface="+mn-lt"/>
                <a:ea typeface="+mn-ea"/>
                <a:cs typeface="+mn-cs"/>
                <a:sym typeface="Adobe Caslon Pro"/>
              </a:defRPr>
            </a:lvl5pPr>
            <a:lvl6pPr marL="0" marR="0" indent="1143000" algn="l" defTabSz="1219169" rtl="0" latinLnBrk="0">
              <a:lnSpc>
                <a:spcPct val="80000"/>
              </a:lnSpc>
              <a:spcBef>
                <a:spcPts val="0"/>
              </a:spcBef>
              <a:spcAft>
                <a:spcPts val="0"/>
              </a:spcAft>
              <a:buClrTx/>
              <a:buSzTx/>
              <a:buFontTx/>
              <a:buNone/>
              <a:tabLst/>
              <a:defRPr sz="4500" b="1" i="1" u="none" strike="noStrike" cap="none" spc="315" baseline="0">
                <a:solidFill>
                  <a:srgbClr val="FFFFFF"/>
                </a:solidFill>
                <a:uFillTx/>
                <a:latin typeface="+mn-lt"/>
                <a:ea typeface="+mn-ea"/>
                <a:cs typeface="+mn-cs"/>
                <a:sym typeface="Adobe Caslon Pro"/>
              </a:defRPr>
            </a:lvl6pPr>
            <a:lvl7pPr marL="0" marR="0" indent="1371600" algn="l" defTabSz="1219169" rtl="0" latinLnBrk="0">
              <a:lnSpc>
                <a:spcPct val="80000"/>
              </a:lnSpc>
              <a:spcBef>
                <a:spcPts val="0"/>
              </a:spcBef>
              <a:spcAft>
                <a:spcPts val="0"/>
              </a:spcAft>
              <a:buClrTx/>
              <a:buSzTx/>
              <a:buFontTx/>
              <a:buNone/>
              <a:tabLst/>
              <a:defRPr sz="4500" b="1" i="1" u="none" strike="noStrike" cap="none" spc="315" baseline="0">
                <a:solidFill>
                  <a:srgbClr val="FFFFFF"/>
                </a:solidFill>
                <a:uFillTx/>
                <a:latin typeface="+mn-lt"/>
                <a:ea typeface="+mn-ea"/>
                <a:cs typeface="+mn-cs"/>
                <a:sym typeface="Adobe Caslon Pro"/>
              </a:defRPr>
            </a:lvl7pPr>
            <a:lvl8pPr marL="0" marR="0" indent="1600200" algn="l" defTabSz="1219169" rtl="0" latinLnBrk="0">
              <a:lnSpc>
                <a:spcPct val="80000"/>
              </a:lnSpc>
              <a:spcBef>
                <a:spcPts val="0"/>
              </a:spcBef>
              <a:spcAft>
                <a:spcPts val="0"/>
              </a:spcAft>
              <a:buClrTx/>
              <a:buSzTx/>
              <a:buFontTx/>
              <a:buNone/>
              <a:tabLst/>
              <a:defRPr sz="4500" b="1" i="1" u="none" strike="noStrike" cap="none" spc="315" baseline="0">
                <a:solidFill>
                  <a:srgbClr val="FFFFFF"/>
                </a:solidFill>
                <a:uFillTx/>
                <a:latin typeface="+mn-lt"/>
                <a:ea typeface="+mn-ea"/>
                <a:cs typeface="+mn-cs"/>
                <a:sym typeface="Adobe Caslon Pro"/>
              </a:defRPr>
            </a:lvl8pPr>
            <a:lvl9pPr marL="0" marR="0" indent="1828800" algn="l" defTabSz="1219169" rtl="0" latinLnBrk="0">
              <a:lnSpc>
                <a:spcPct val="80000"/>
              </a:lnSpc>
              <a:spcBef>
                <a:spcPts val="0"/>
              </a:spcBef>
              <a:spcAft>
                <a:spcPts val="0"/>
              </a:spcAft>
              <a:buClrTx/>
              <a:buSzTx/>
              <a:buFontTx/>
              <a:buNone/>
              <a:tabLst/>
              <a:defRPr sz="4500" b="1" i="1" u="none" strike="noStrike" cap="none" spc="315" baseline="0">
                <a:solidFill>
                  <a:srgbClr val="FFFFFF"/>
                </a:solidFill>
                <a:uFillTx/>
                <a:latin typeface="+mn-lt"/>
                <a:ea typeface="+mn-ea"/>
                <a:cs typeface="+mn-cs"/>
                <a:sym typeface="Adobe Caslon Pro"/>
              </a:defRPr>
            </a:lvl9pPr>
          </a:lstStyle>
          <a:p>
            <a:pPr marL="0" marR="0" lvl="0" indent="0" algn="ctr" defTabSz="1219169" rtl="0" eaLnBrk="1" fontAlgn="auto" latinLnBrk="0" hangingPunct="1">
              <a:lnSpc>
                <a:spcPct val="120000"/>
              </a:lnSpc>
              <a:spcBef>
                <a:spcPts val="0"/>
              </a:spcBef>
              <a:spcAft>
                <a:spcPts val="0"/>
              </a:spcAft>
              <a:buClrTx/>
              <a:buSzTx/>
              <a:buFontTx/>
              <a:buNone/>
              <a:tabLst/>
              <a:defRPr/>
            </a:pPr>
            <a:r>
              <a:rPr kumimoji="0" lang="en-US" sz="4000" b="1" i="0" u="none" strike="noStrike" kern="0" cap="none" spc="315" normalizeH="0" baseline="0" noProof="0" dirty="0">
                <a:ln>
                  <a:noFill/>
                </a:ln>
                <a:solidFill>
                  <a:schemeClr val="tx1"/>
                </a:solidFill>
                <a:effectLst/>
                <a:uLnTx/>
                <a:uFillTx/>
                <a:latin typeface="Adobe Caslon Pro"/>
                <a:sym typeface="Adobe Caslon Pro"/>
              </a:rPr>
              <a:t>What Can the Courts Do?: </a:t>
            </a:r>
          </a:p>
          <a:p>
            <a:pPr marL="0" marR="0" lvl="0" indent="0" algn="ctr" defTabSz="1219169" rtl="0" eaLnBrk="1" fontAlgn="auto" latinLnBrk="0" hangingPunct="1">
              <a:lnSpc>
                <a:spcPct val="120000"/>
              </a:lnSpc>
              <a:spcBef>
                <a:spcPts val="0"/>
              </a:spcBef>
              <a:spcAft>
                <a:spcPts val="0"/>
              </a:spcAft>
              <a:buClrTx/>
              <a:buSzTx/>
              <a:buFontTx/>
              <a:buNone/>
              <a:tabLst/>
              <a:defRPr/>
            </a:pPr>
            <a:r>
              <a:rPr kumimoji="0" lang="en-US" sz="4000" b="1" i="0" u="none" strike="noStrike" kern="0" cap="none" spc="315" normalizeH="0" baseline="0" noProof="0" dirty="0">
                <a:ln>
                  <a:noFill/>
                </a:ln>
                <a:solidFill>
                  <a:schemeClr val="tx1"/>
                </a:solidFill>
                <a:effectLst/>
                <a:uLnTx/>
                <a:uFillTx/>
                <a:latin typeface="Adobe Caslon Pro"/>
                <a:sym typeface="Adobe Caslon Pro"/>
              </a:rPr>
              <a:t>Legal Strategies to Promote School Integration and Educational Equity</a:t>
            </a:r>
          </a:p>
          <a:p>
            <a:pPr marL="0" marR="0" lvl="0" indent="0" algn="ctr" defTabSz="1219169" rtl="0" eaLnBrk="1" fontAlgn="auto" latinLnBrk="0" hangingPunct="1">
              <a:lnSpc>
                <a:spcPct val="120000"/>
              </a:lnSpc>
              <a:spcBef>
                <a:spcPts val="0"/>
              </a:spcBef>
              <a:spcAft>
                <a:spcPts val="0"/>
              </a:spcAft>
              <a:buClrTx/>
              <a:buSzTx/>
              <a:buFontTx/>
              <a:buNone/>
              <a:tabLst/>
              <a:defRPr/>
            </a:pPr>
            <a:endParaRPr kumimoji="0" lang="en-US" sz="4400" b="1" i="1" u="none" strike="noStrike" kern="0" cap="none" spc="315" normalizeH="0" baseline="0" noProof="0" dirty="0">
              <a:ln>
                <a:noFill/>
              </a:ln>
              <a:solidFill>
                <a:schemeClr val="tx1"/>
              </a:solidFill>
              <a:effectLst/>
              <a:uLnTx/>
              <a:uFillTx/>
              <a:latin typeface="Adobe Caslon Pro"/>
              <a:sym typeface="Adobe Caslon Pro"/>
            </a:endParaRPr>
          </a:p>
        </p:txBody>
      </p:sp>
      <p:sp>
        <p:nvSpPr>
          <p:cNvPr id="10" name="Questions?">
            <a:extLst>
              <a:ext uri="{FF2B5EF4-FFF2-40B4-BE49-F238E27FC236}">
                <a16:creationId xmlns:a16="http://schemas.microsoft.com/office/drawing/2014/main" id="{811DE175-95C3-D7C6-7756-C1C49D5FD91E}"/>
              </a:ext>
            </a:extLst>
          </p:cNvPr>
          <p:cNvSpPr txBox="1"/>
          <p:nvPr/>
        </p:nvSpPr>
        <p:spPr>
          <a:xfrm>
            <a:off x="1397941" y="5151855"/>
            <a:ext cx="8290270" cy="115929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a:defRPr>
                <a:solidFill>
                  <a:srgbClr val="E57200"/>
                </a:solidFill>
              </a:defRPr>
            </a:lvl1pPr>
          </a:lstStyle>
          <a:p>
            <a:pPr algn="ctr" defTabSz="1219169" hangingPunct="0">
              <a:defRPr/>
            </a:pPr>
            <a:r>
              <a:rPr lang="en-US" kern="0" cap="all" spc="315" dirty="0">
                <a:solidFill>
                  <a:schemeClr val="tx1"/>
                </a:solidFill>
                <a:latin typeface="FranklinGothicURWExtComDBoo"/>
                <a:sym typeface="FranklinGothic URW Ext Comp D Book"/>
              </a:rPr>
              <a:t>Kimberly Jenkins Robinson, </a:t>
            </a:r>
          </a:p>
          <a:p>
            <a:pPr algn="ctr" defTabSz="1219169" hangingPunct="0">
              <a:defRPr/>
            </a:pPr>
            <a:r>
              <a:rPr lang="en-US" kern="0" cap="all" spc="315" dirty="0">
                <a:solidFill>
                  <a:schemeClr val="tx1"/>
                </a:solidFill>
                <a:latin typeface="FranklinGothicURWExtComDBoo"/>
                <a:sym typeface="FranklinGothic URW Ext Comp D Book"/>
              </a:rPr>
              <a:t>Martha Lubin Karsh and Bruce A. Karsh Professor of Law, UVA Law</a:t>
            </a:r>
          </a:p>
          <a:p>
            <a:pPr algn="ctr" defTabSz="1219169" hangingPunct="0">
              <a:defRPr/>
            </a:pPr>
            <a:r>
              <a:rPr lang="en-US" kern="0" cap="all" spc="315" dirty="0">
                <a:solidFill>
                  <a:schemeClr val="tx1"/>
                </a:solidFill>
                <a:latin typeface="FranklinGothicURWExtComDBoo"/>
                <a:sym typeface="FranklinGothic URW Ext Comp D Book"/>
              </a:rPr>
              <a:t>Director, Education Rights Institute</a:t>
            </a:r>
            <a:endParaRPr lang="en-US" sz="2100" kern="0" cap="all" spc="315" dirty="0">
              <a:solidFill>
                <a:schemeClr val="tx1"/>
              </a:solidFill>
              <a:latin typeface="FranklinGothicURWExtComDBoo"/>
              <a:sym typeface="FranklinGothic URW Ext Comp D Book"/>
            </a:endParaRPr>
          </a:p>
        </p:txBody>
      </p:sp>
      <p:sp>
        <p:nvSpPr>
          <p:cNvPr id="14" name="TextBox 13">
            <a:extLst>
              <a:ext uri="{FF2B5EF4-FFF2-40B4-BE49-F238E27FC236}">
                <a16:creationId xmlns:a16="http://schemas.microsoft.com/office/drawing/2014/main" id="{ECCE90F6-9EFD-9AAE-646F-4696A9DAD3C0}"/>
              </a:ext>
            </a:extLst>
          </p:cNvPr>
          <p:cNvSpPr txBox="1"/>
          <p:nvPr/>
        </p:nvSpPr>
        <p:spPr>
          <a:xfrm>
            <a:off x="298174" y="948119"/>
            <a:ext cx="11529391" cy="954107"/>
          </a:xfrm>
          <a:prstGeom prst="rect">
            <a:avLst/>
          </a:prstGeom>
          <a:noFill/>
        </p:spPr>
        <p:txBody>
          <a:bodyPr wrap="square">
            <a:spAutoFit/>
          </a:bodyPr>
          <a:lstStyle/>
          <a:p>
            <a:pPr marL="0" marR="0" lvl="0" indent="0" algn="ctr" defTabSz="1219169" rtl="0" eaLnBrk="1" fontAlgn="auto" latinLnBrk="0" hangingPunct="0">
              <a:lnSpc>
                <a:spcPct val="100000"/>
              </a:lnSpc>
              <a:spcBef>
                <a:spcPts val="0"/>
              </a:spcBef>
              <a:spcAft>
                <a:spcPts val="0"/>
              </a:spcAft>
              <a:buClrTx/>
              <a:buSzTx/>
              <a:buFontTx/>
              <a:buNone/>
              <a:tabLst/>
              <a:defRPr/>
            </a:pPr>
            <a:r>
              <a:rPr kumimoji="0" lang="en-US" sz="2800" b="1" u="none" strike="noStrike" kern="0" cap="none" spc="315" normalizeH="0" baseline="0" noProof="0" dirty="0">
                <a:ln>
                  <a:noFill/>
                </a:ln>
                <a:solidFill>
                  <a:schemeClr val="tx1"/>
                </a:solidFill>
                <a:effectLst/>
                <a:uLnTx/>
                <a:uFillTx/>
                <a:latin typeface="Adobe Caslon Pro"/>
                <a:sym typeface="Adobe Caslon Pro"/>
              </a:rPr>
              <a:t>Stanford University</a:t>
            </a:r>
          </a:p>
          <a:p>
            <a:pPr marL="0" marR="0" lvl="0" indent="0" algn="ctr" defTabSz="1219169" rtl="0" eaLnBrk="1" fontAlgn="auto" latinLnBrk="0" hangingPunct="0">
              <a:lnSpc>
                <a:spcPct val="100000"/>
              </a:lnSpc>
              <a:spcBef>
                <a:spcPts val="0"/>
              </a:spcBef>
              <a:spcAft>
                <a:spcPts val="0"/>
              </a:spcAft>
              <a:buClrTx/>
              <a:buSzTx/>
              <a:buFontTx/>
              <a:buNone/>
              <a:tabLst/>
              <a:defRPr/>
            </a:pPr>
            <a:r>
              <a:rPr kumimoji="0" lang="en-US" sz="2800" b="1" u="none" strike="noStrike" kern="0" cap="none" spc="315" normalizeH="0" baseline="0" noProof="0" dirty="0">
                <a:ln>
                  <a:noFill/>
                </a:ln>
                <a:solidFill>
                  <a:schemeClr val="tx1"/>
                </a:solidFill>
                <a:effectLst/>
                <a:uLnTx/>
                <a:uFillTx/>
                <a:latin typeface="Adobe Caslon Pro"/>
                <a:sym typeface="Adobe Caslon Pro"/>
              </a:rPr>
              <a:t>The Unfinished Legacy of </a:t>
            </a:r>
            <a:r>
              <a:rPr kumimoji="0" lang="en-US" sz="2800" b="1" i="1" u="none" strike="noStrike" kern="0" cap="none" spc="315" normalizeH="0" baseline="0" noProof="0" dirty="0">
                <a:ln>
                  <a:noFill/>
                </a:ln>
                <a:solidFill>
                  <a:schemeClr val="tx1"/>
                </a:solidFill>
                <a:effectLst/>
                <a:uLnTx/>
                <a:uFillTx/>
                <a:latin typeface="Adobe Caslon Pro"/>
                <a:sym typeface="Adobe Caslon Pro"/>
              </a:rPr>
              <a:t>Brown v. Board of Education</a:t>
            </a:r>
            <a:endParaRPr kumimoji="0" lang="en-US" sz="2800" b="0" i="0" u="none" strike="noStrike" kern="0" cap="all" spc="315" normalizeH="0" baseline="0" noProof="0" dirty="0">
              <a:ln>
                <a:noFill/>
              </a:ln>
              <a:solidFill>
                <a:srgbClr val="E57200"/>
              </a:solidFill>
              <a:effectLst/>
              <a:uLnTx/>
              <a:uFillTx/>
              <a:latin typeface="FranklinGothicURWExtComDBoo"/>
              <a:ea typeface="+mn-ea"/>
              <a:cs typeface="+mn-cs"/>
              <a:sym typeface="FranklinGothic URW Ext Comp D Book"/>
            </a:endParaRPr>
          </a:p>
        </p:txBody>
      </p:sp>
      <p:pic>
        <p:nvPicPr>
          <p:cNvPr id="15" name="Picture 14">
            <a:extLst>
              <a:ext uri="{FF2B5EF4-FFF2-40B4-BE49-F238E27FC236}">
                <a16:creationId xmlns:a16="http://schemas.microsoft.com/office/drawing/2014/main" id="{EA2A47C6-461C-4BE3-624F-505E51BD6BC9}"/>
              </a:ext>
            </a:extLst>
          </p:cNvPr>
          <p:cNvPicPr>
            <a:picLocks noChangeAspect="1"/>
          </p:cNvPicPr>
          <p:nvPr/>
        </p:nvPicPr>
        <p:blipFill rotWithShape="1">
          <a:blip r:embed="rId3"/>
          <a:srcRect b="68066"/>
          <a:stretch/>
        </p:blipFill>
        <p:spPr>
          <a:xfrm>
            <a:off x="10286196" y="4868868"/>
            <a:ext cx="1905804" cy="1825789"/>
          </a:xfrm>
          <a:prstGeom prst="rect">
            <a:avLst/>
          </a:prstGeom>
        </p:spPr>
      </p:pic>
    </p:spTree>
    <p:extLst>
      <p:ext uri="{BB962C8B-B14F-4D97-AF65-F5344CB8AC3E}">
        <p14:creationId xmlns:p14="http://schemas.microsoft.com/office/powerpoint/2010/main" val="148386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1299-9F12-4577-3B00-5730CB580661}"/>
              </a:ext>
            </a:extLst>
          </p:cNvPr>
          <p:cNvSpPr>
            <a:spLocks noGrp="1"/>
          </p:cNvSpPr>
          <p:nvPr>
            <p:ph type="title"/>
          </p:nvPr>
        </p:nvSpPr>
        <p:spPr/>
        <p:txBody>
          <a:bodyPr/>
          <a:lstStyle/>
          <a:p>
            <a:pPr algn="ctr"/>
            <a:r>
              <a:rPr lang="en-US" dirty="0">
                <a:latin typeface="Adobe Caslon Pro"/>
              </a:rPr>
              <a:t>Coalition for TJ v. </a:t>
            </a:r>
            <a:br>
              <a:rPr lang="en-US" dirty="0">
                <a:latin typeface="Adobe Caslon Pro"/>
              </a:rPr>
            </a:br>
            <a:r>
              <a:rPr lang="en-US" dirty="0">
                <a:latin typeface="Adobe Caslon Pro"/>
              </a:rPr>
              <a:t>Fairfax County School Board 4</a:t>
            </a:r>
            <a:r>
              <a:rPr lang="en-US" baseline="30000" dirty="0">
                <a:latin typeface="Adobe Caslon Pro"/>
              </a:rPr>
              <a:t>th</a:t>
            </a:r>
            <a:r>
              <a:rPr lang="en-US" dirty="0">
                <a:latin typeface="Adobe Caslon Pro"/>
              </a:rPr>
              <a:t> Cir. 2023</a:t>
            </a:r>
          </a:p>
        </p:txBody>
      </p:sp>
      <p:pic>
        <p:nvPicPr>
          <p:cNvPr id="4" name="Picture 2" descr="Thomas Jefferson High School drops to 5th in latest US News ranking - WTOP  News">
            <a:extLst>
              <a:ext uri="{FF2B5EF4-FFF2-40B4-BE49-F238E27FC236}">
                <a16:creationId xmlns:a16="http://schemas.microsoft.com/office/drawing/2014/main" id="{C3C690F4-5E4E-B397-FB7E-2CB2C7C2E4ED}"/>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202" r="19797"/>
          <a:stretch/>
        </p:blipFill>
        <p:spPr bwMode="auto">
          <a:xfrm>
            <a:off x="3868738" y="920220"/>
            <a:ext cx="7315200" cy="5008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172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1299-9F12-4577-3B00-5730CB580661}"/>
              </a:ext>
            </a:extLst>
          </p:cNvPr>
          <p:cNvSpPr>
            <a:spLocks noGrp="1"/>
          </p:cNvSpPr>
          <p:nvPr>
            <p:ph type="title"/>
          </p:nvPr>
        </p:nvSpPr>
        <p:spPr/>
        <p:txBody>
          <a:bodyPr>
            <a:normAutofit/>
          </a:bodyPr>
          <a:lstStyle/>
          <a:p>
            <a:pPr algn="ctr"/>
            <a:r>
              <a:rPr lang="en-US" dirty="0">
                <a:effectLst/>
                <a:latin typeface="Adobe Caslon Pro"/>
                <a:ea typeface="Calibri" panose="020F0502020204030204" pitchFamily="34" charset="0"/>
              </a:rPr>
              <a:t>Borel </a:t>
            </a:r>
            <a:br>
              <a:rPr lang="en-US" dirty="0">
                <a:effectLst/>
                <a:latin typeface="Adobe Caslon Pro"/>
                <a:ea typeface="Calibri" panose="020F0502020204030204" pitchFamily="34" charset="0"/>
              </a:rPr>
            </a:br>
            <a:r>
              <a:rPr lang="en-US" dirty="0">
                <a:effectLst/>
                <a:latin typeface="Adobe Caslon Pro"/>
                <a:ea typeface="Calibri" panose="020F0502020204030204" pitchFamily="34" charset="0"/>
              </a:rPr>
              <a:t>v. </a:t>
            </a:r>
            <a:br>
              <a:rPr lang="en-US" dirty="0">
                <a:effectLst/>
                <a:latin typeface="Adobe Caslon Pro"/>
                <a:ea typeface="Calibri" panose="020F0502020204030204" pitchFamily="34" charset="0"/>
              </a:rPr>
            </a:br>
            <a:r>
              <a:rPr lang="en-US" dirty="0">
                <a:effectLst/>
                <a:latin typeface="Adobe Caslon Pro"/>
                <a:ea typeface="Calibri" panose="020F0502020204030204" pitchFamily="34" charset="0"/>
              </a:rPr>
              <a:t>School Board Saint Martin Parish</a:t>
            </a:r>
            <a:br>
              <a:rPr lang="en-US" dirty="0">
                <a:effectLst/>
                <a:latin typeface="Adobe Caslon Pro"/>
                <a:ea typeface="Calibri" panose="020F0502020204030204" pitchFamily="34" charset="0"/>
              </a:rPr>
            </a:br>
            <a:r>
              <a:rPr lang="en-US" dirty="0">
                <a:effectLst/>
                <a:latin typeface="Adobe Caslon Pro"/>
                <a:ea typeface="Calibri" panose="020F0502020204030204" pitchFamily="34" charset="0"/>
              </a:rPr>
              <a:t>5</a:t>
            </a:r>
            <a:r>
              <a:rPr lang="en-US" baseline="30000" dirty="0">
                <a:effectLst/>
                <a:latin typeface="Adobe Caslon Pro"/>
                <a:ea typeface="Calibri" panose="020F0502020204030204" pitchFamily="34" charset="0"/>
              </a:rPr>
              <a:t>th</a:t>
            </a:r>
            <a:r>
              <a:rPr lang="en-US" dirty="0">
                <a:effectLst/>
                <a:latin typeface="Adobe Caslon Pro"/>
                <a:ea typeface="Calibri" panose="020F0502020204030204" pitchFamily="34" charset="0"/>
              </a:rPr>
              <a:t> Cir. 2022</a:t>
            </a:r>
            <a:endParaRPr lang="en-US" dirty="0">
              <a:latin typeface="Adobe Caslon Pro"/>
            </a:endParaRPr>
          </a:p>
        </p:txBody>
      </p:sp>
      <p:pic>
        <p:nvPicPr>
          <p:cNvPr id="6" name="Content Placeholder 5" descr="A group of children playing in a park&#10;&#10;Description automatically generated">
            <a:extLst>
              <a:ext uri="{FF2B5EF4-FFF2-40B4-BE49-F238E27FC236}">
                <a16:creationId xmlns:a16="http://schemas.microsoft.com/office/drawing/2014/main" id="{BC44F2AF-2792-C6FF-EE7D-1A8784479AF5}"/>
              </a:ext>
            </a:extLst>
          </p:cNvPr>
          <p:cNvPicPr>
            <a:picLocks noGrp="1" noChangeAspect="1"/>
          </p:cNvPicPr>
          <p:nvPr>
            <p:ph idx="1"/>
          </p:nvPr>
        </p:nvPicPr>
        <p:blipFill>
          <a:blip r:embed="rId2"/>
          <a:stretch>
            <a:fillRect/>
          </a:stretch>
        </p:blipFill>
        <p:spPr>
          <a:xfrm>
            <a:off x="3594557" y="735497"/>
            <a:ext cx="8113738" cy="5327374"/>
          </a:xfrm>
        </p:spPr>
      </p:pic>
    </p:spTree>
    <p:extLst>
      <p:ext uri="{BB962C8B-B14F-4D97-AF65-F5344CB8AC3E}">
        <p14:creationId xmlns:p14="http://schemas.microsoft.com/office/powerpoint/2010/main" val="1547380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81577AD-DA5F-48B3-8FB9-5199BA9E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5350"/>
            <a:ext cx="4642228" cy="5330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81268CE5-AFE5-BD25-D918-51712176F96C}"/>
              </a:ext>
            </a:extLst>
          </p:cNvPr>
          <p:cNvSpPr>
            <a:spLocks noGrp="1"/>
          </p:cNvSpPr>
          <p:nvPr>
            <p:ph type="title"/>
          </p:nvPr>
        </p:nvSpPr>
        <p:spPr>
          <a:xfrm>
            <a:off x="289249" y="1123837"/>
            <a:ext cx="4016116" cy="1255469"/>
          </a:xfrm>
        </p:spPr>
        <p:txBody>
          <a:bodyPr>
            <a:normAutofit fontScale="90000"/>
          </a:bodyPr>
          <a:lstStyle/>
          <a:p>
            <a:pPr algn="ctr"/>
            <a:r>
              <a:rPr lang="en-US" b="1" dirty="0">
                <a:latin typeface="Adobe Caslon Pro"/>
              </a:rPr>
              <a:t>Question Presented in </a:t>
            </a:r>
            <a:r>
              <a:rPr lang="en-US" b="1" i="1" dirty="0">
                <a:latin typeface="Adobe Caslon Pro"/>
              </a:rPr>
              <a:t>Brown</a:t>
            </a:r>
            <a:endParaRPr lang="en-US" b="1" dirty="0">
              <a:latin typeface="Adobe Caslon Pro"/>
            </a:endParaRPr>
          </a:p>
        </p:txBody>
      </p:sp>
      <p:sp>
        <p:nvSpPr>
          <p:cNvPr id="9" name="Content Placeholder 8">
            <a:extLst>
              <a:ext uri="{FF2B5EF4-FFF2-40B4-BE49-F238E27FC236}">
                <a16:creationId xmlns:a16="http://schemas.microsoft.com/office/drawing/2014/main" id="{FAB7767A-3395-3CF0-4AE1-F48A27EFA3AF}"/>
              </a:ext>
            </a:extLst>
          </p:cNvPr>
          <p:cNvSpPr>
            <a:spLocks noGrp="1"/>
          </p:cNvSpPr>
          <p:nvPr>
            <p:ph idx="1"/>
          </p:nvPr>
        </p:nvSpPr>
        <p:spPr>
          <a:xfrm>
            <a:off x="0" y="2379307"/>
            <a:ext cx="4642229" cy="3713344"/>
          </a:xfrm>
        </p:spPr>
        <p:txBody>
          <a:bodyPr anchor="t">
            <a:normAutofit fontScale="92500"/>
          </a:bodyPr>
          <a:lstStyle/>
          <a:p>
            <a:r>
              <a:rPr lang="en-US" sz="2800" dirty="0">
                <a:solidFill>
                  <a:srgbClr val="FFFFFF"/>
                </a:solidFill>
                <a:latin typeface="Adobe Caslon Pro"/>
              </a:rPr>
              <a:t>Does segregation of children in public schools solely on the basis of race, even though the physical facilities and other ‘tangible’ factors may be equal, deprive the children of the minority group of equal educational opportunities? We believe that it does.</a:t>
            </a:r>
          </a:p>
          <a:p>
            <a:endParaRPr lang="en-US" dirty="0">
              <a:solidFill>
                <a:srgbClr val="FFFFFF"/>
              </a:solidFill>
            </a:endParaRPr>
          </a:p>
        </p:txBody>
      </p:sp>
      <p:pic>
        <p:nvPicPr>
          <p:cNvPr id="5" name="Content Placeholder 4" descr="A group of men in suits&#10;&#10;Description automatically generated">
            <a:extLst>
              <a:ext uri="{FF2B5EF4-FFF2-40B4-BE49-F238E27FC236}">
                <a16:creationId xmlns:a16="http://schemas.microsoft.com/office/drawing/2014/main" id="{608099DD-BCDC-C105-85A8-AD13704D3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7463" y="1473887"/>
            <a:ext cx="6193767" cy="3902073"/>
          </a:xfrm>
          <a:prstGeom prst="rect">
            <a:avLst/>
          </a:prstGeom>
        </p:spPr>
      </p:pic>
    </p:spTree>
    <p:extLst>
      <p:ext uri="{BB962C8B-B14F-4D97-AF65-F5344CB8AC3E}">
        <p14:creationId xmlns:p14="http://schemas.microsoft.com/office/powerpoint/2010/main" val="338368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681577AD-DA5F-48B3-8FB9-5199BA9E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5350"/>
            <a:ext cx="4642228" cy="5330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E81FF7F6-1A12-0846-3E63-289670469821}"/>
              </a:ext>
            </a:extLst>
          </p:cNvPr>
          <p:cNvSpPr>
            <a:spLocks noGrp="1"/>
          </p:cNvSpPr>
          <p:nvPr>
            <p:ph type="title"/>
          </p:nvPr>
        </p:nvSpPr>
        <p:spPr>
          <a:xfrm>
            <a:off x="289249" y="914401"/>
            <a:ext cx="4016116" cy="1464906"/>
          </a:xfrm>
        </p:spPr>
        <p:txBody>
          <a:bodyPr>
            <a:normAutofit fontScale="90000"/>
          </a:bodyPr>
          <a:lstStyle/>
          <a:p>
            <a:pPr algn="ctr"/>
            <a:r>
              <a:rPr lang="en-US" sz="3200" b="1" i="1" dirty="0">
                <a:latin typeface="Adobe Caslon Pro"/>
              </a:rPr>
              <a:t>Brown</a:t>
            </a:r>
            <a:r>
              <a:rPr lang="en-US" sz="3200" b="1" dirty="0">
                <a:latin typeface="Adobe Caslon Pro"/>
              </a:rPr>
              <a:t>’s</a:t>
            </a:r>
            <a:r>
              <a:rPr lang="en-US" sz="3200" b="1" i="1" dirty="0">
                <a:latin typeface="Adobe Caslon Pro"/>
              </a:rPr>
              <a:t> </a:t>
            </a:r>
            <a:r>
              <a:rPr lang="en-US" sz="3200" b="1" dirty="0">
                <a:latin typeface="Adobe Caslon Pro"/>
              </a:rPr>
              <a:t>Commitment to Equal Educational Opportunity</a:t>
            </a:r>
            <a:br>
              <a:rPr lang="en-US" sz="1400" b="1" dirty="0"/>
            </a:br>
            <a:br>
              <a:rPr lang="en-US" sz="1400" b="1" dirty="0"/>
            </a:br>
            <a:endParaRPr lang="en-US" sz="1400" dirty="0"/>
          </a:p>
        </p:txBody>
      </p:sp>
      <p:sp>
        <p:nvSpPr>
          <p:cNvPr id="1030" name="Content Placeholder 1029">
            <a:extLst>
              <a:ext uri="{FF2B5EF4-FFF2-40B4-BE49-F238E27FC236}">
                <a16:creationId xmlns:a16="http://schemas.microsoft.com/office/drawing/2014/main" id="{A99135F6-9C9E-D41A-3053-240E59A1290B}"/>
              </a:ext>
            </a:extLst>
          </p:cNvPr>
          <p:cNvSpPr>
            <a:spLocks noGrp="1"/>
          </p:cNvSpPr>
          <p:nvPr>
            <p:ph idx="1"/>
          </p:nvPr>
        </p:nvSpPr>
        <p:spPr>
          <a:xfrm>
            <a:off x="0" y="2510395"/>
            <a:ext cx="4642229" cy="3582255"/>
          </a:xfrm>
        </p:spPr>
        <p:txBody>
          <a:bodyPr anchor="t">
            <a:normAutofit/>
          </a:bodyPr>
          <a:lstStyle/>
          <a:p>
            <a:r>
              <a:rPr lang="en-US" sz="3200" b="0" i="0" dirty="0">
                <a:solidFill>
                  <a:schemeClr val="bg1"/>
                </a:solidFill>
                <a:effectLst/>
                <a:latin typeface="Adobe Caslon Pro"/>
              </a:rPr>
              <a:t>Such an opportunity, where the state has undertaken to provide it, is a right which must be made available to all on equal terms.”</a:t>
            </a:r>
            <a:endParaRPr lang="en-US" sz="3200" dirty="0">
              <a:solidFill>
                <a:schemeClr val="bg1"/>
              </a:solidFill>
              <a:latin typeface="Adobe Caslon Pro"/>
            </a:endParaRPr>
          </a:p>
        </p:txBody>
      </p:sp>
      <p:pic>
        <p:nvPicPr>
          <p:cNvPr id="1026" name="Picture 2" descr="A black woman and girl sitting on the steps of a large building with Greco-roman columns. The woman holds a newspaper with the headline, &quot;High Court Bans Segregation.&quot;">
            <a:extLst>
              <a:ext uri="{FF2B5EF4-FFF2-40B4-BE49-F238E27FC236}">
                <a16:creationId xmlns:a16="http://schemas.microsoft.com/office/drawing/2014/main" id="{23DA4618-4AC7-0AD4-DF98-6406E7960E5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37463" y="1218395"/>
            <a:ext cx="6193767" cy="4413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555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22D7E-6BB0-108B-3076-139923E11187}"/>
              </a:ext>
            </a:extLst>
          </p:cNvPr>
          <p:cNvSpPr>
            <a:spLocks noGrp="1"/>
          </p:cNvSpPr>
          <p:nvPr>
            <p:ph type="title"/>
          </p:nvPr>
        </p:nvSpPr>
        <p:spPr>
          <a:xfrm>
            <a:off x="397566" y="1389889"/>
            <a:ext cx="2405270" cy="3917608"/>
          </a:xfrm>
        </p:spPr>
        <p:txBody>
          <a:bodyPr vert="horz" lIns="91440" tIns="45720" rIns="91440" bIns="45720" rtlCol="0" anchor="b">
            <a:normAutofit/>
          </a:bodyPr>
          <a:lstStyle/>
          <a:p>
            <a:pPr algn="ctr"/>
            <a:r>
              <a:rPr lang="en-US" sz="4800" spc="-100" dirty="0">
                <a:latin typeface="Adobe Caslon Pro"/>
              </a:rPr>
              <a:t>Why?</a:t>
            </a:r>
            <a:br>
              <a:rPr lang="en-US" sz="4800" spc="-100" dirty="0">
                <a:latin typeface="Adobe Caslon Pro"/>
              </a:rPr>
            </a:br>
            <a:r>
              <a:rPr lang="en-US" sz="4800" spc="-100" dirty="0">
                <a:latin typeface="Adobe Caslon Pro"/>
              </a:rPr>
              <a:t>How?</a:t>
            </a:r>
            <a:br>
              <a:rPr lang="en-US" sz="4800" spc="-100" dirty="0">
                <a:latin typeface="Adobe Caslon Pro"/>
              </a:rPr>
            </a:br>
            <a:r>
              <a:rPr lang="en-US" sz="4800" spc="-100" dirty="0">
                <a:latin typeface="Adobe Caslon Pro"/>
              </a:rPr>
              <a:t>What?</a:t>
            </a:r>
            <a:br>
              <a:rPr lang="en-US" sz="5900" spc="-100" dirty="0"/>
            </a:br>
            <a:endParaRPr lang="en-US" sz="5900" spc="-100" dirty="0"/>
          </a:p>
        </p:txBody>
      </p:sp>
      <p:pic>
        <p:nvPicPr>
          <p:cNvPr id="5" name="Content Placeholder 4" descr="Text&#10;&#10;Description automatically generated">
            <a:extLst>
              <a:ext uri="{FF2B5EF4-FFF2-40B4-BE49-F238E27FC236}">
                <a16:creationId xmlns:a16="http://schemas.microsoft.com/office/drawing/2014/main" id="{B1021C0D-F4EF-EA04-EDBB-08A35240C04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14487" y="186267"/>
            <a:ext cx="4410046" cy="6420546"/>
          </a:xfrm>
          <a:prstGeom prst="rect">
            <a:avLst/>
          </a:prstGeom>
        </p:spPr>
      </p:pic>
    </p:spTree>
    <p:extLst>
      <p:ext uri="{BB962C8B-B14F-4D97-AF65-F5344CB8AC3E}">
        <p14:creationId xmlns:p14="http://schemas.microsoft.com/office/powerpoint/2010/main" val="1888635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Analysis: Idaho's school building problems have been neglected for ...">
            <a:extLst>
              <a:ext uri="{FF2B5EF4-FFF2-40B4-BE49-F238E27FC236}">
                <a16:creationId xmlns:a16="http://schemas.microsoft.com/office/drawing/2014/main" id="{AF3EDD90-B44F-464E-CC36-A19BBA6A2D5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4661" b="106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364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eer-readiness initiatives are missing the mark (opinion)">
            <a:extLst>
              <a:ext uri="{FF2B5EF4-FFF2-40B4-BE49-F238E27FC236}">
                <a16:creationId xmlns:a16="http://schemas.microsoft.com/office/drawing/2014/main" id="{7AEF57B4-D8B0-DA02-B1CB-54C1E095A5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12638"/>
            <a:ext cx="12192000" cy="8629487"/>
          </a:xfrm>
          <a:prstGeom prst="rect">
            <a:avLst/>
          </a:prstGeom>
          <a:noFill/>
          <a:ln>
            <a:noFill/>
          </a:ln>
        </p:spPr>
      </p:pic>
    </p:spTree>
    <p:extLst>
      <p:ext uri="{BB962C8B-B14F-4D97-AF65-F5344CB8AC3E}">
        <p14:creationId xmlns:p14="http://schemas.microsoft.com/office/powerpoint/2010/main" val="845727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BFA71E-2882-7A4C-14E7-DA1051864408}"/>
              </a:ext>
            </a:extLst>
          </p:cNvPr>
          <p:cNvSpPr/>
          <p:nvPr/>
        </p:nvSpPr>
        <p:spPr>
          <a:xfrm>
            <a:off x="371476" y="371475"/>
            <a:ext cx="11430000" cy="607218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3" name="End of…">
            <a:extLst>
              <a:ext uri="{FF2B5EF4-FFF2-40B4-BE49-F238E27FC236}">
                <a16:creationId xmlns:a16="http://schemas.microsoft.com/office/drawing/2014/main" id="{DD0E0236-37B3-AB67-97BA-5796B13FB6CD}"/>
              </a:ext>
            </a:extLst>
          </p:cNvPr>
          <p:cNvSpPr txBox="1">
            <a:spLocks/>
          </p:cNvSpPr>
          <p:nvPr/>
        </p:nvSpPr>
        <p:spPr>
          <a:xfrm>
            <a:off x="1091671" y="984827"/>
            <a:ext cx="9120074" cy="65146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300" b="1" i="1" u="none" strike="noStrike" kern="0" cap="none" spc="315" normalizeH="0" baseline="0" noProof="0" dirty="0">
                <a:ln>
                  <a:noFill/>
                </a:ln>
                <a:solidFill>
                  <a:srgbClr val="232D4B"/>
                </a:solidFill>
                <a:effectLst/>
                <a:uLnTx/>
                <a:uFillTx/>
                <a:latin typeface="Adobe Caslon Pro"/>
                <a:ea typeface="+mj-ea"/>
                <a:cs typeface="+mj-cs"/>
                <a:sym typeface="Adobe Caslon Pro"/>
              </a:rPr>
              <a:t>Connect with us:</a:t>
            </a:r>
            <a:endParaRPr kumimoji="0" lang="en-US" sz="4100" b="1" i="1" u="none" strike="noStrike" kern="1200" cap="none" spc="0" normalizeH="0" baseline="0" noProof="0" dirty="0">
              <a:ln>
                <a:noFill/>
              </a:ln>
              <a:solidFill>
                <a:srgbClr val="232D4B"/>
              </a:solidFill>
              <a:effectLst/>
              <a:uLnTx/>
              <a:uFillTx/>
              <a:latin typeface="Adobe Caslon Pro"/>
              <a:ea typeface="+mj-ea"/>
              <a:cs typeface="+mj-cs"/>
            </a:endParaRPr>
          </a:p>
        </p:txBody>
      </p:sp>
      <p:pic>
        <p:nvPicPr>
          <p:cNvPr id="4" name="Picture 3">
            <a:extLst>
              <a:ext uri="{FF2B5EF4-FFF2-40B4-BE49-F238E27FC236}">
                <a16:creationId xmlns:a16="http://schemas.microsoft.com/office/drawing/2014/main" id="{7B9135EB-FBBD-BDBD-DE27-0B42AE9B30BF}"/>
              </a:ext>
            </a:extLst>
          </p:cNvPr>
          <p:cNvPicPr>
            <a:picLocks noChangeAspect="1"/>
          </p:cNvPicPr>
          <p:nvPr/>
        </p:nvPicPr>
        <p:blipFill rotWithShape="1">
          <a:blip r:embed="rId2"/>
          <a:srcRect t="17390" b="50000"/>
          <a:stretch/>
        </p:blipFill>
        <p:spPr>
          <a:xfrm>
            <a:off x="1390018" y="1809401"/>
            <a:ext cx="4443249" cy="4346849"/>
          </a:xfrm>
          <a:prstGeom prst="rect">
            <a:avLst/>
          </a:prstGeom>
        </p:spPr>
      </p:pic>
      <p:pic>
        <p:nvPicPr>
          <p:cNvPr id="6" name="Picture 5">
            <a:extLst>
              <a:ext uri="{FF2B5EF4-FFF2-40B4-BE49-F238E27FC236}">
                <a16:creationId xmlns:a16="http://schemas.microsoft.com/office/drawing/2014/main" id="{B867CFEE-D073-7999-2512-623CE67CB2DD}"/>
              </a:ext>
            </a:extLst>
          </p:cNvPr>
          <p:cNvPicPr>
            <a:picLocks noChangeAspect="1"/>
          </p:cNvPicPr>
          <p:nvPr/>
        </p:nvPicPr>
        <p:blipFill rotWithShape="1">
          <a:blip r:embed="rId2"/>
          <a:srcRect t="52675"/>
          <a:stretch/>
        </p:blipFill>
        <p:spPr>
          <a:xfrm>
            <a:off x="6971993" y="984827"/>
            <a:ext cx="3749566" cy="5323490"/>
          </a:xfrm>
          <a:prstGeom prst="rect">
            <a:avLst/>
          </a:prstGeom>
        </p:spPr>
      </p:pic>
    </p:spTree>
    <p:extLst>
      <p:ext uri="{BB962C8B-B14F-4D97-AF65-F5344CB8AC3E}">
        <p14:creationId xmlns:p14="http://schemas.microsoft.com/office/powerpoint/2010/main" val="278045365"/>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Fra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64e250d-9a9b-44c2-bb4d-694907668470">
      <Terms xmlns="http://schemas.microsoft.com/office/infopath/2007/PartnerControls"/>
    </lcf76f155ced4ddcb4097134ff3c332f>
    <TaxCatchAll xmlns="15d66639-ec2d-4460-9b4c-c5d0ba8fed4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DD71C17B5E2D489369EBF5240A1523" ma:contentTypeVersion="15" ma:contentTypeDescription="Create a new document." ma:contentTypeScope="" ma:versionID="87d108739e325ffb5e67a9328f8c6131">
  <xsd:schema xmlns:xsd="http://www.w3.org/2001/XMLSchema" xmlns:xs="http://www.w3.org/2001/XMLSchema" xmlns:p="http://schemas.microsoft.com/office/2006/metadata/properties" xmlns:ns2="e64e250d-9a9b-44c2-bb4d-694907668470" xmlns:ns3="15d66639-ec2d-4460-9b4c-c5d0ba8fed4c" targetNamespace="http://schemas.microsoft.com/office/2006/metadata/properties" ma:root="true" ma:fieldsID="2a2f6ccd8e5c8a894591dcb99cd55485" ns2:_="" ns3:_="">
    <xsd:import namespace="e64e250d-9a9b-44c2-bb4d-694907668470"/>
    <xsd:import namespace="15d66639-ec2d-4460-9b4c-c5d0ba8fed4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4e250d-9a9b-44c2-bb4d-6949076684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2886323-f2e3-4f81-9dcc-db85e998ae5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5d66639-ec2d-4460-9b4c-c5d0ba8fed4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74018051-f930-410b-ba8a-2a395f5235de}" ma:internalName="TaxCatchAll" ma:showField="CatchAllData" ma:web="15d66639-ec2d-4460-9b4c-c5d0ba8fed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9874699-248B-40E0-99DA-1D956000B7C7}">
  <ds:schemaRefs>
    <ds:schemaRef ds:uri="http://schemas.microsoft.com/sharepoint/v3/contenttype/forms"/>
  </ds:schemaRefs>
</ds:datastoreItem>
</file>

<file path=customXml/itemProps2.xml><?xml version="1.0" encoding="utf-8"?>
<ds:datastoreItem xmlns:ds="http://schemas.openxmlformats.org/officeDocument/2006/customXml" ds:itemID="{1E831018-476F-4975-BC9A-5E98EC272AF6}">
  <ds:schemaRefs>
    <ds:schemaRef ds:uri="http://schemas.microsoft.com/office/infopath/2007/PartnerControls"/>
    <ds:schemaRef ds:uri="15d66639-ec2d-4460-9b4c-c5d0ba8fed4c"/>
    <ds:schemaRef ds:uri="http://schemas.microsoft.com/office/2006/documentManagement/types"/>
    <ds:schemaRef ds:uri="e64e250d-9a9b-44c2-bb4d-694907668470"/>
    <ds:schemaRef ds:uri="http://purl.org/dc/elements/1.1/"/>
    <ds:schemaRef ds:uri="http://www.w3.org/XML/1998/namespace"/>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E10C119D-4A68-44C4-9E94-BBA54E140494}">
  <ds:schemaRefs>
    <ds:schemaRef ds:uri="15d66639-ec2d-4460-9b4c-c5d0ba8fed4c"/>
    <ds:schemaRef ds:uri="e64e250d-9a9b-44c2-bb4d-6949076684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2709</TotalTime>
  <Words>184</Words>
  <Application>Microsoft Office PowerPoint</Application>
  <PresentationFormat>Widescreen</PresentationFormat>
  <Paragraphs>20</Paragraphs>
  <Slides>9</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Adobe Caslon Pro</vt:lpstr>
      <vt:lpstr>Aptos</vt:lpstr>
      <vt:lpstr>Aptos Display</vt:lpstr>
      <vt:lpstr>Arial</vt:lpstr>
      <vt:lpstr>Corbel</vt:lpstr>
      <vt:lpstr>FranklinGothicURWExtComDBoo</vt:lpstr>
      <vt:lpstr>Wingdings 2</vt:lpstr>
      <vt:lpstr>Office Theme</vt:lpstr>
      <vt:lpstr>Frame</vt:lpstr>
      <vt:lpstr>PowerPoint Presentation</vt:lpstr>
      <vt:lpstr>Coalition for TJ v.  Fairfax County School Board 4th Cir. 2023</vt:lpstr>
      <vt:lpstr>Borel  v.  School Board Saint Martin Parish 5th Cir. 2022</vt:lpstr>
      <vt:lpstr>Question Presented in Brown</vt:lpstr>
      <vt:lpstr>Brown’s Commitment to Equal Educational Opportunity  </vt:lpstr>
      <vt:lpstr>Why? How? What?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 Min</dc:creator>
  <cp:lastModifiedBy>Kimberly Robinson</cp:lastModifiedBy>
  <cp:revision>2</cp:revision>
  <dcterms:created xsi:type="dcterms:W3CDTF">2024-04-09T15:19:52Z</dcterms:created>
  <dcterms:modified xsi:type="dcterms:W3CDTF">2024-05-03T18:19:59Z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0x01010089DD71C17B5E2D489369EBF5240A1523</vt:lpwstr>
  </property>
  <property fmtid="{D5CDD505-2E9C-101B-9397-08002B2CF9AE}" pid="3" name="MediaServiceImageTags">
    <vt:lpwstr/>
  </property>
</Properties>
</file>